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2" r:id="rId4"/>
    <p:sldId id="267" r:id="rId5"/>
    <p:sldId id="258" r:id="rId6"/>
    <p:sldId id="259" r:id="rId7"/>
    <p:sldId id="260" r:id="rId8"/>
    <p:sldId id="261" r:id="rId9"/>
    <p:sldId id="265" r:id="rId10"/>
    <p:sldId id="266"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6" d="100"/>
          <a:sy n="76" d="100"/>
        </p:scale>
        <p:origin x="678"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cap="all" spc="50" baseline="0">
                <a:solidFill>
                  <a:schemeClr val="tx1">
                    <a:lumMod val="65000"/>
                    <a:lumOff val="35000"/>
                  </a:schemeClr>
                </a:solidFill>
                <a:latin typeface="+mn-lt"/>
                <a:ea typeface="+mn-ea"/>
                <a:cs typeface="+mn-cs"/>
              </a:defRPr>
            </a:pPr>
            <a:r>
              <a:rPr lang="en-US"/>
              <a:t>2022-2023 Application Process</a:t>
            </a:r>
          </a:p>
        </c:rich>
      </c:tx>
      <c:overlay val="0"/>
      <c:spPr>
        <a:noFill/>
        <a:ln>
          <a:noFill/>
        </a:ln>
        <a:effectLst/>
      </c:spPr>
      <c:txPr>
        <a:bodyPr rot="0" spcFirstLastPara="1" vertOverflow="ellipsis" vert="horz" wrap="square" anchor="ctr" anchorCtr="1"/>
        <a:lstStyle/>
        <a:p>
          <a:pPr>
            <a:defRPr sz="2200" b="1" i="0" u="none" strike="noStrike" kern="1200" cap="all" spc="5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Sheet1!$B$1</c:f>
              <c:strCache>
                <c:ptCount val="1"/>
                <c:pt idx="0">
                  <c:v>Orientation</c:v>
                </c:pt>
              </c:strCache>
            </c:strRef>
          </c:tx>
          <c:spPr>
            <a:gradFill>
              <a:gsLst>
                <a:gs pos="100000">
                  <a:schemeClr val="accent1">
                    <a:alpha val="0"/>
                  </a:schemeClr>
                </a:gs>
                <a:gs pos="50000">
                  <a:schemeClr val="accent1"/>
                </a:gs>
              </a:gsLst>
              <a:lin ang="5400000" scaled="0"/>
            </a:gradFill>
            <a:ln>
              <a:noFill/>
            </a:ln>
            <a:effectLst/>
            <a:sp3d/>
          </c:spPr>
          <c:invertIfNegative val="0"/>
          <c:dLbls>
            <c:dLbl>
              <c:idx val="0"/>
              <c:layout>
                <c:manualLayout>
                  <c:x val="0"/>
                  <c:y val="9.83918021718657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B952-4294-A89C-73F343C0ADF8}"/>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Applicants</c:v>
                </c:pt>
              </c:strCache>
            </c:strRef>
          </c:cat>
          <c:val>
            <c:numRef>
              <c:f>Sheet1!$B$2</c:f>
              <c:numCache>
                <c:formatCode>General</c:formatCode>
                <c:ptCount val="1"/>
                <c:pt idx="0">
                  <c:v>32</c:v>
                </c:pt>
              </c:numCache>
            </c:numRef>
          </c:val>
          <c:extLst>
            <c:ext xmlns:c16="http://schemas.microsoft.com/office/drawing/2014/chart" uri="{C3380CC4-5D6E-409C-BE32-E72D297353CC}">
              <c16:uniqueId val="{00000000-B952-4294-A89C-73F343C0ADF8}"/>
            </c:ext>
          </c:extLst>
        </c:ser>
        <c:ser>
          <c:idx val="1"/>
          <c:order val="1"/>
          <c:tx>
            <c:strRef>
              <c:f>Sheet1!$C$1</c:f>
              <c:strCache>
                <c:ptCount val="1"/>
                <c:pt idx="0">
                  <c:v>Written Exam</c:v>
                </c:pt>
              </c:strCache>
            </c:strRef>
          </c:tx>
          <c:spPr>
            <a:gradFill>
              <a:gsLst>
                <a:gs pos="100000">
                  <a:schemeClr val="accent2">
                    <a:alpha val="0"/>
                  </a:schemeClr>
                </a:gs>
                <a:gs pos="50000">
                  <a:schemeClr val="accent2"/>
                </a:gs>
              </a:gsLst>
              <a:lin ang="5400000" scaled="0"/>
            </a:gradFill>
            <a:ln>
              <a:noFill/>
            </a:ln>
            <a:effectLst/>
            <a:sp3d/>
          </c:spPr>
          <c:invertIfNegative val="0"/>
          <c:dLbls>
            <c:dLbl>
              <c:idx val="0"/>
              <c:layout>
                <c:manualLayout>
                  <c:x val="-4.3859142458250695E-17"/>
                  <c:y val="0.104179555240798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952-4294-A89C-73F343C0ADF8}"/>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Applicants</c:v>
                </c:pt>
              </c:strCache>
            </c:strRef>
          </c:cat>
          <c:val>
            <c:numRef>
              <c:f>Sheet1!$C$2</c:f>
              <c:numCache>
                <c:formatCode>General</c:formatCode>
                <c:ptCount val="1"/>
                <c:pt idx="0">
                  <c:v>20</c:v>
                </c:pt>
              </c:numCache>
            </c:numRef>
          </c:val>
          <c:extLst>
            <c:ext xmlns:c16="http://schemas.microsoft.com/office/drawing/2014/chart" uri="{C3380CC4-5D6E-409C-BE32-E72D297353CC}">
              <c16:uniqueId val="{00000001-B952-4294-A89C-73F343C0ADF8}"/>
            </c:ext>
          </c:extLst>
        </c:ser>
        <c:ser>
          <c:idx val="2"/>
          <c:order val="2"/>
          <c:tx>
            <c:strRef>
              <c:f>Sheet1!$D$1</c:f>
              <c:strCache>
                <c:ptCount val="1"/>
                <c:pt idx="0">
                  <c:v>Psychomotor Exam</c:v>
                </c:pt>
              </c:strCache>
            </c:strRef>
          </c:tx>
          <c:spPr>
            <a:gradFill>
              <a:gsLst>
                <a:gs pos="100000">
                  <a:schemeClr val="accent3">
                    <a:alpha val="0"/>
                  </a:schemeClr>
                </a:gs>
                <a:gs pos="50000">
                  <a:schemeClr val="accent3"/>
                </a:gs>
              </a:gsLst>
              <a:lin ang="5400000" scaled="0"/>
            </a:gradFill>
            <a:ln>
              <a:noFill/>
            </a:ln>
            <a:effectLst/>
            <a:sp3d/>
          </c:spPr>
          <c:invertIfNegative val="0"/>
          <c:dLbls>
            <c:dLbl>
              <c:idx val="0"/>
              <c:layout>
                <c:manualLayout>
                  <c:x val="0"/>
                  <c:y val="9.260404910293244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B952-4294-A89C-73F343C0ADF8}"/>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Applicants</c:v>
                </c:pt>
              </c:strCache>
            </c:strRef>
          </c:cat>
          <c:val>
            <c:numRef>
              <c:f>Sheet1!$D$2</c:f>
              <c:numCache>
                <c:formatCode>General</c:formatCode>
                <c:ptCount val="1"/>
                <c:pt idx="0">
                  <c:v>18</c:v>
                </c:pt>
              </c:numCache>
            </c:numRef>
          </c:val>
          <c:extLst>
            <c:ext xmlns:c16="http://schemas.microsoft.com/office/drawing/2014/chart" uri="{C3380CC4-5D6E-409C-BE32-E72D297353CC}">
              <c16:uniqueId val="{00000002-B952-4294-A89C-73F343C0ADF8}"/>
            </c:ext>
          </c:extLst>
        </c:ser>
        <c:ser>
          <c:idx val="3"/>
          <c:order val="3"/>
          <c:tx>
            <c:strRef>
              <c:f>Sheet1!$E$1</c:f>
              <c:strCache>
                <c:ptCount val="1"/>
                <c:pt idx="0">
                  <c:v>Interview</c:v>
                </c:pt>
              </c:strCache>
            </c:strRef>
          </c:tx>
          <c:spPr>
            <a:gradFill>
              <a:gsLst>
                <a:gs pos="100000">
                  <a:schemeClr val="accent4">
                    <a:alpha val="0"/>
                  </a:schemeClr>
                </a:gs>
                <a:gs pos="50000">
                  <a:schemeClr val="accent4"/>
                </a:gs>
              </a:gsLst>
              <a:lin ang="5400000" scaled="0"/>
            </a:gradFill>
            <a:ln>
              <a:noFill/>
            </a:ln>
            <a:effectLst/>
            <a:sp3d/>
          </c:spPr>
          <c:invertIfNegative val="0"/>
          <c:dLbls>
            <c:dLbl>
              <c:idx val="0"/>
              <c:layout>
                <c:manualLayout>
                  <c:x val="7.1770334928229667E-3"/>
                  <c:y val="9.260404910293244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B952-4294-A89C-73F343C0ADF8}"/>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Applicants</c:v>
                </c:pt>
              </c:strCache>
            </c:strRef>
          </c:cat>
          <c:val>
            <c:numRef>
              <c:f>Sheet1!$E$2</c:f>
              <c:numCache>
                <c:formatCode>General</c:formatCode>
                <c:ptCount val="1"/>
                <c:pt idx="0">
                  <c:v>18</c:v>
                </c:pt>
              </c:numCache>
            </c:numRef>
          </c:val>
          <c:extLst>
            <c:ext xmlns:c16="http://schemas.microsoft.com/office/drawing/2014/chart" uri="{C3380CC4-5D6E-409C-BE32-E72D297353CC}">
              <c16:uniqueId val="{00000004-B952-4294-A89C-73F343C0ADF8}"/>
            </c:ext>
          </c:extLst>
        </c:ser>
        <c:ser>
          <c:idx val="4"/>
          <c:order val="4"/>
          <c:tx>
            <c:strRef>
              <c:f>Sheet1!$F$1</c:f>
              <c:strCache>
                <c:ptCount val="1"/>
                <c:pt idx="0">
                  <c:v>Accepted</c:v>
                </c:pt>
              </c:strCache>
            </c:strRef>
          </c:tx>
          <c:spPr>
            <a:gradFill>
              <a:gsLst>
                <a:gs pos="100000">
                  <a:schemeClr val="accent5">
                    <a:alpha val="0"/>
                  </a:schemeClr>
                </a:gs>
                <a:gs pos="50000">
                  <a:schemeClr val="accent5"/>
                </a:gs>
              </a:gsLst>
              <a:lin ang="5400000" scaled="0"/>
            </a:gradFill>
            <a:ln>
              <a:noFill/>
            </a:ln>
            <a:effectLst/>
            <a:sp3d/>
          </c:spPr>
          <c:invertIfNegative val="0"/>
          <c:dLbls>
            <c:dLbl>
              <c:idx val="0"/>
              <c:layout>
                <c:manualLayout>
                  <c:x val="8.771828491650139E-17"/>
                  <c:y val="9.260404910293244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B952-4294-A89C-73F343C0ADF8}"/>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c:f>
              <c:strCache>
                <c:ptCount val="1"/>
                <c:pt idx="0">
                  <c:v>Applicants</c:v>
                </c:pt>
              </c:strCache>
            </c:strRef>
          </c:cat>
          <c:val>
            <c:numRef>
              <c:f>Sheet1!$F$2</c:f>
              <c:numCache>
                <c:formatCode>General</c:formatCode>
                <c:ptCount val="1"/>
                <c:pt idx="0">
                  <c:v>18</c:v>
                </c:pt>
              </c:numCache>
            </c:numRef>
          </c:val>
          <c:extLst>
            <c:ext xmlns:c16="http://schemas.microsoft.com/office/drawing/2014/chart" uri="{C3380CC4-5D6E-409C-BE32-E72D297353CC}">
              <c16:uniqueId val="{00000005-B952-4294-A89C-73F343C0ADF8}"/>
            </c:ext>
          </c:extLst>
        </c:ser>
        <c:dLbls>
          <c:showLegendKey val="0"/>
          <c:showVal val="1"/>
          <c:showCatName val="0"/>
          <c:showSerName val="0"/>
          <c:showPercent val="0"/>
          <c:showBubbleSize val="0"/>
        </c:dLbls>
        <c:gapWidth val="150"/>
        <c:gapDepth val="0"/>
        <c:shape val="box"/>
        <c:axId val="545958400"/>
        <c:axId val="545961312"/>
        <c:axId val="0"/>
      </c:bar3DChart>
      <c:catAx>
        <c:axId val="54595840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45961312"/>
        <c:crosses val="autoZero"/>
        <c:auto val="1"/>
        <c:lblAlgn val="ctr"/>
        <c:lblOffset val="100"/>
        <c:noMultiLvlLbl val="0"/>
      </c:catAx>
      <c:valAx>
        <c:axId val="54596131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459584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3">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
  <cs:dataPoint3D>
    <cs:lnRef idx="0"/>
    <cs:fillRef idx="0">
      <cs:styleClr val="auto"/>
    </cs:fillRef>
    <cs:effectRef idx="0"/>
    <cs:fontRef idx="minor">
      <a:schemeClr val="tx1"/>
    </cs:fontRef>
    <cs:spPr>
      <a:gradFill>
        <a:gsLst>
          <a:gs pos="100000">
            <a:schemeClr val="phClr">
              <a:alpha val="0"/>
            </a:schemeClr>
          </a:gs>
          <a:gs pos="50000">
            <a:schemeClr val="phClr"/>
          </a:gs>
        </a:gsLst>
        <a:lin ang="5400000" scaled="0"/>
      </a:gradFill>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tx1"/>
    </cs:fontRef>
    <cs:spPr>
      <a:ln w="9525" cap="flat" cmpd="sng" algn="ctr">
        <a:solidFill>
          <a:schemeClr val="tx1">
            <a:lumMod val="5000"/>
            <a:lumOff val="9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2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diagrams/_rels/data2.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7.svg"/><Relationship Id="rId7" Type="http://schemas.openxmlformats.org/officeDocument/2006/relationships/image" Target="../media/image10.png"/><Relationship Id="rId12" Type="http://schemas.openxmlformats.org/officeDocument/2006/relationships/image" Target="../media/image13.svg"/><Relationship Id="rId2" Type="http://schemas.openxmlformats.org/officeDocument/2006/relationships/image" Target="../media/image6.png"/><Relationship Id="rId1" Type="http://schemas.openxmlformats.org/officeDocument/2006/relationships/slide" Target="../slides/slide6.xml"/><Relationship Id="rId6" Type="http://schemas.openxmlformats.org/officeDocument/2006/relationships/slide" Target="../slides/slide7.xml"/><Relationship Id="rId11" Type="http://schemas.openxmlformats.org/officeDocument/2006/relationships/image" Target="../media/image12.png"/><Relationship Id="rId5" Type="http://schemas.openxmlformats.org/officeDocument/2006/relationships/image" Target="../media/image9.svg"/><Relationship Id="rId10" Type="http://schemas.openxmlformats.org/officeDocument/2006/relationships/slide" Target="../slides/slide9.xml"/><Relationship Id="rId4" Type="http://schemas.openxmlformats.org/officeDocument/2006/relationships/image" Target="../media/image8.png"/><Relationship Id="rId9" Type="http://schemas.openxmlformats.org/officeDocument/2006/relationships/slide" Target="../slides/slide8.xml"/></Relationships>
</file>

<file path=ppt/diagrams/_rels/data5.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7.svg"/><Relationship Id="rId7" Type="http://schemas.openxmlformats.org/officeDocument/2006/relationships/image" Target="../media/image10.png"/><Relationship Id="rId12" Type="http://schemas.openxmlformats.org/officeDocument/2006/relationships/image" Target="../media/image13.svg"/><Relationship Id="rId2" Type="http://schemas.openxmlformats.org/officeDocument/2006/relationships/image" Target="../media/image6.png"/><Relationship Id="rId1" Type="http://schemas.openxmlformats.org/officeDocument/2006/relationships/slide" Target="../slides/slide6.xml"/><Relationship Id="rId6" Type="http://schemas.openxmlformats.org/officeDocument/2006/relationships/slide" Target="../slides/slide7.xml"/><Relationship Id="rId11" Type="http://schemas.openxmlformats.org/officeDocument/2006/relationships/image" Target="../media/image12.png"/><Relationship Id="rId5" Type="http://schemas.openxmlformats.org/officeDocument/2006/relationships/image" Target="../media/image9.svg"/><Relationship Id="rId10" Type="http://schemas.openxmlformats.org/officeDocument/2006/relationships/slide" Target="../slides/slide9.xml"/><Relationship Id="rId4" Type="http://schemas.openxmlformats.org/officeDocument/2006/relationships/image" Target="../media/image8.png"/><Relationship Id="rId9" Type="http://schemas.openxmlformats.org/officeDocument/2006/relationships/slide" Target="../slides/slide8.xml"/></Relationships>
</file>

<file path=ppt/diagrams/_rels/drawing2.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rawing5.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63EAFBD-D5A2-41FC-98D3-4DADF60DF1B3}" type="doc">
      <dgm:prSet loTypeId="urn:microsoft.com/office/officeart/2008/layout/LinedList" loCatId="list" qsTypeId="urn:microsoft.com/office/officeart/2005/8/quickstyle/simple2" qsCatId="simple" csTypeId="urn:microsoft.com/office/officeart/2005/8/colors/accent3_2" csCatId="accent3" phldr="1"/>
      <dgm:spPr/>
      <dgm:t>
        <a:bodyPr/>
        <a:lstStyle/>
        <a:p>
          <a:endParaRPr lang="en-US"/>
        </a:p>
      </dgm:t>
    </dgm:pt>
    <dgm:pt modelId="{94BD2437-3874-45C0-83F6-3B3CD49BF3AE}">
      <dgm:prSet/>
      <dgm:spPr/>
      <dgm:t>
        <a:bodyPr/>
        <a:lstStyle/>
        <a:p>
          <a:pPr>
            <a:defRPr cap="all"/>
          </a:pPr>
          <a:endParaRPr lang="en-US" dirty="0"/>
        </a:p>
        <a:p>
          <a:pPr>
            <a:defRPr cap="all"/>
          </a:pPr>
          <a:r>
            <a:rPr lang="en-US" dirty="0"/>
            <a:t>For the past several decades, Northwestern Medicine (formerly Centegra Health Systems) maintained a cooperative agreement with McHenry County College for EMS programming. During this time period, the hospital system maintained general management and oversight of all EMS programming, while effectively “leasing” space at MCC and adhering to academic requirements of the college. A recent review of this long-standing agreement determined that a revision to the terms of this agreement may result in improved funding and resources for EMS programs.</a:t>
          </a:r>
        </a:p>
      </dgm:t>
    </dgm:pt>
    <dgm:pt modelId="{A0891D16-7BC9-4C47-9021-5E9A71B2FD5D}" type="parTrans" cxnId="{8BAD9B3E-7E25-4CBE-9BDA-16CFA5589252}">
      <dgm:prSet/>
      <dgm:spPr/>
      <dgm:t>
        <a:bodyPr/>
        <a:lstStyle/>
        <a:p>
          <a:endParaRPr lang="en-US"/>
        </a:p>
      </dgm:t>
    </dgm:pt>
    <dgm:pt modelId="{E0676D2E-B071-4151-ACB5-1C5F868B5F9C}" type="sibTrans" cxnId="{8BAD9B3E-7E25-4CBE-9BDA-16CFA5589252}">
      <dgm:prSet/>
      <dgm:spPr/>
      <dgm:t>
        <a:bodyPr/>
        <a:lstStyle/>
        <a:p>
          <a:endParaRPr lang="en-US"/>
        </a:p>
      </dgm:t>
    </dgm:pt>
    <dgm:pt modelId="{8666EB69-E164-4425-8017-3E2FB87B5215}">
      <dgm:prSet/>
      <dgm:spPr/>
      <dgm:t>
        <a:bodyPr/>
        <a:lstStyle/>
        <a:p>
          <a:pPr>
            <a:defRPr cap="all"/>
          </a:pPr>
          <a:endParaRPr lang="en-US" dirty="0"/>
        </a:p>
        <a:p>
          <a:pPr>
            <a:defRPr cap="all"/>
          </a:pPr>
          <a:r>
            <a:rPr lang="en-US" dirty="0"/>
            <a:t>Beginning in August 2022, McHenry County College will assume all management and oversight of EMS programming while maintaining a clinical affiliation agreement with Northwestern Medicine. Both entities will continue to work cooperatively and share in many of the managerial components of the EMS courses.</a:t>
          </a:r>
        </a:p>
      </dgm:t>
    </dgm:pt>
    <dgm:pt modelId="{8937D39D-CA81-4921-B943-946EE2C197A0}" type="parTrans" cxnId="{016920C4-7190-46FD-A96A-B7A92B2D74E9}">
      <dgm:prSet/>
      <dgm:spPr/>
      <dgm:t>
        <a:bodyPr/>
        <a:lstStyle/>
        <a:p>
          <a:endParaRPr lang="en-US"/>
        </a:p>
      </dgm:t>
    </dgm:pt>
    <dgm:pt modelId="{5DCE6D4A-EA91-46CE-8A97-44AB40D2ABF0}" type="sibTrans" cxnId="{016920C4-7190-46FD-A96A-B7A92B2D74E9}">
      <dgm:prSet/>
      <dgm:spPr/>
      <dgm:t>
        <a:bodyPr/>
        <a:lstStyle/>
        <a:p>
          <a:endParaRPr lang="en-US"/>
        </a:p>
      </dgm:t>
    </dgm:pt>
    <dgm:pt modelId="{787491F5-58AA-423B-B736-51EA9C7B0E4F}" type="pres">
      <dgm:prSet presAssocID="{863EAFBD-D5A2-41FC-98D3-4DADF60DF1B3}" presName="vert0" presStyleCnt="0">
        <dgm:presLayoutVars>
          <dgm:dir/>
          <dgm:animOne val="branch"/>
          <dgm:animLvl val="lvl"/>
        </dgm:presLayoutVars>
      </dgm:prSet>
      <dgm:spPr/>
    </dgm:pt>
    <dgm:pt modelId="{2074FC70-E8ED-4F52-AE80-EA516788E6B6}" type="pres">
      <dgm:prSet presAssocID="{94BD2437-3874-45C0-83F6-3B3CD49BF3AE}" presName="thickLine" presStyleLbl="alignNode1" presStyleIdx="0" presStyleCnt="2"/>
      <dgm:spPr/>
    </dgm:pt>
    <dgm:pt modelId="{E285885C-23C1-4A8A-BAD9-3CBC88D25D82}" type="pres">
      <dgm:prSet presAssocID="{94BD2437-3874-45C0-83F6-3B3CD49BF3AE}" presName="horz1" presStyleCnt="0"/>
      <dgm:spPr/>
    </dgm:pt>
    <dgm:pt modelId="{A15A9D46-2CED-42A3-ABC3-636E7C3639BE}" type="pres">
      <dgm:prSet presAssocID="{94BD2437-3874-45C0-83F6-3B3CD49BF3AE}" presName="tx1" presStyleLbl="revTx" presStyleIdx="0" presStyleCnt="2"/>
      <dgm:spPr/>
    </dgm:pt>
    <dgm:pt modelId="{E62F3722-2744-4571-B431-CFDE19803059}" type="pres">
      <dgm:prSet presAssocID="{94BD2437-3874-45C0-83F6-3B3CD49BF3AE}" presName="vert1" presStyleCnt="0"/>
      <dgm:spPr/>
    </dgm:pt>
    <dgm:pt modelId="{3B8FFA9E-CA93-4B65-8FEE-770B81699060}" type="pres">
      <dgm:prSet presAssocID="{8666EB69-E164-4425-8017-3E2FB87B5215}" presName="thickLine" presStyleLbl="alignNode1" presStyleIdx="1" presStyleCnt="2"/>
      <dgm:spPr/>
    </dgm:pt>
    <dgm:pt modelId="{E262B97D-D50C-4442-B174-BFF6FB7FE196}" type="pres">
      <dgm:prSet presAssocID="{8666EB69-E164-4425-8017-3E2FB87B5215}" presName="horz1" presStyleCnt="0"/>
      <dgm:spPr/>
    </dgm:pt>
    <dgm:pt modelId="{A9A644B1-BECB-474E-A899-BEC9F7C2A7AA}" type="pres">
      <dgm:prSet presAssocID="{8666EB69-E164-4425-8017-3E2FB87B5215}" presName="tx1" presStyleLbl="revTx" presStyleIdx="1" presStyleCnt="2"/>
      <dgm:spPr/>
    </dgm:pt>
    <dgm:pt modelId="{D2C80F15-8C80-4E1A-A873-91C35F105BD1}" type="pres">
      <dgm:prSet presAssocID="{8666EB69-E164-4425-8017-3E2FB87B5215}" presName="vert1" presStyleCnt="0"/>
      <dgm:spPr/>
    </dgm:pt>
  </dgm:ptLst>
  <dgm:cxnLst>
    <dgm:cxn modelId="{8BAD9B3E-7E25-4CBE-9BDA-16CFA5589252}" srcId="{863EAFBD-D5A2-41FC-98D3-4DADF60DF1B3}" destId="{94BD2437-3874-45C0-83F6-3B3CD49BF3AE}" srcOrd="0" destOrd="0" parTransId="{A0891D16-7BC9-4C47-9021-5E9A71B2FD5D}" sibTransId="{E0676D2E-B071-4151-ACB5-1C5F868B5F9C}"/>
    <dgm:cxn modelId="{A3F2B597-369C-4568-98BB-A8C78F160010}" type="presOf" srcId="{94BD2437-3874-45C0-83F6-3B3CD49BF3AE}" destId="{A15A9D46-2CED-42A3-ABC3-636E7C3639BE}" srcOrd="0" destOrd="0" presId="urn:microsoft.com/office/officeart/2008/layout/LinedList"/>
    <dgm:cxn modelId="{05422F9B-01D4-40AD-9875-7D4A2018A633}" type="presOf" srcId="{863EAFBD-D5A2-41FC-98D3-4DADF60DF1B3}" destId="{787491F5-58AA-423B-B736-51EA9C7B0E4F}" srcOrd="0" destOrd="0" presId="urn:microsoft.com/office/officeart/2008/layout/LinedList"/>
    <dgm:cxn modelId="{016920C4-7190-46FD-A96A-B7A92B2D74E9}" srcId="{863EAFBD-D5A2-41FC-98D3-4DADF60DF1B3}" destId="{8666EB69-E164-4425-8017-3E2FB87B5215}" srcOrd="1" destOrd="0" parTransId="{8937D39D-CA81-4921-B943-946EE2C197A0}" sibTransId="{5DCE6D4A-EA91-46CE-8A97-44AB40D2ABF0}"/>
    <dgm:cxn modelId="{184CF8E2-2124-4682-9CC1-1E013EDF5A2A}" type="presOf" srcId="{8666EB69-E164-4425-8017-3E2FB87B5215}" destId="{A9A644B1-BECB-474E-A899-BEC9F7C2A7AA}" srcOrd="0" destOrd="0" presId="urn:microsoft.com/office/officeart/2008/layout/LinedList"/>
    <dgm:cxn modelId="{6A0EAB19-28B5-461F-82F9-8BAAD1923095}" type="presParOf" srcId="{787491F5-58AA-423B-B736-51EA9C7B0E4F}" destId="{2074FC70-E8ED-4F52-AE80-EA516788E6B6}" srcOrd="0" destOrd="0" presId="urn:microsoft.com/office/officeart/2008/layout/LinedList"/>
    <dgm:cxn modelId="{DF1E9C78-C179-488E-88C9-AD04C02470ED}" type="presParOf" srcId="{787491F5-58AA-423B-B736-51EA9C7B0E4F}" destId="{E285885C-23C1-4A8A-BAD9-3CBC88D25D82}" srcOrd="1" destOrd="0" presId="urn:microsoft.com/office/officeart/2008/layout/LinedList"/>
    <dgm:cxn modelId="{CA4B6215-E74E-4F08-B905-9515570A50F7}" type="presParOf" srcId="{E285885C-23C1-4A8A-BAD9-3CBC88D25D82}" destId="{A15A9D46-2CED-42A3-ABC3-636E7C3639BE}" srcOrd="0" destOrd="0" presId="urn:microsoft.com/office/officeart/2008/layout/LinedList"/>
    <dgm:cxn modelId="{005DCB17-651E-4901-8733-547AA464444D}" type="presParOf" srcId="{E285885C-23C1-4A8A-BAD9-3CBC88D25D82}" destId="{E62F3722-2744-4571-B431-CFDE19803059}" srcOrd="1" destOrd="0" presId="urn:microsoft.com/office/officeart/2008/layout/LinedList"/>
    <dgm:cxn modelId="{87E872F7-9904-479F-B118-27A1EE73ECE9}" type="presParOf" srcId="{787491F5-58AA-423B-B736-51EA9C7B0E4F}" destId="{3B8FFA9E-CA93-4B65-8FEE-770B81699060}" srcOrd="2" destOrd="0" presId="urn:microsoft.com/office/officeart/2008/layout/LinedList"/>
    <dgm:cxn modelId="{A10EB1FC-1B93-4AF5-A33E-5A4590C8E751}" type="presParOf" srcId="{787491F5-58AA-423B-B736-51EA9C7B0E4F}" destId="{E262B97D-D50C-4442-B174-BFF6FB7FE196}" srcOrd="3" destOrd="0" presId="urn:microsoft.com/office/officeart/2008/layout/LinedList"/>
    <dgm:cxn modelId="{ACDCF72F-D29E-4CA3-A83F-2F276405CCBD}" type="presParOf" srcId="{E262B97D-D50C-4442-B174-BFF6FB7FE196}" destId="{A9A644B1-BECB-474E-A899-BEC9F7C2A7AA}" srcOrd="0" destOrd="0" presId="urn:microsoft.com/office/officeart/2008/layout/LinedList"/>
    <dgm:cxn modelId="{6EC553B8-DB44-494F-BB74-78EC94ACF3A4}" type="presParOf" srcId="{E262B97D-D50C-4442-B174-BFF6FB7FE196}" destId="{D2C80F15-8C80-4E1A-A873-91C35F105BD1}"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AFDE505-5B10-4C9D-A937-0BADBDFAC582}" type="doc">
      <dgm:prSet loTypeId="urn:microsoft.com/office/officeart/2018/5/layout/IconLeaf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973D792E-EE92-4CF1-AC56-A3FDD67E0A9E}">
      <dgm:prSet phldrT="[Text]"/>
      <dgm:spPr/>
      <dgm:t>
        <a:bodyPr/>
        <a:lstStyle/>
        <a:p>
          <a:pPr>
            <a:lnSpc>
              <a:spcPct val="100000"/>
            </a:lnSpc>
            <a:defRPr cap="all"/>
          </a:pPr>
          <a:r>
            <a:rPr lang="en-US" dirty="0"/>
            <a:t>Program Application</a:t>
          </a:r>
        </a:p>
      </dgm:t>
    </dgm:pt>
    <dgm:pt modelId="{5FA0A7CC-81E1-4DBC-9206-DCA2FE124D24}" type="parTrans" cxnId="{4D0C3061-9457-4FF9-9932-8C6E17E06657}">
      <dgm:prSet/>
      <dgm:spPr/>
      <dgm:t>
        <a:bodyPr/>
        <a:lstStyle/>
        <a:p>
          <a:endParaRPr lang="en-US"/>
        </a:p>
      </dgm:t>
    </dgm:pt>
    <dgm:pt modelId="{801FAADC-61C8-4F87-B136-40FF6387575D}" type="sibTrans" cxnId="{4D0C3061-9457-4FF9-9932-8C6E17E06657}">
      <dgm:prSet/>
      <dgm:spPr/>
      <dgm:t>
        <a:bodyPr/>
        <a:lstStyle/>
        <a:p>
          <a:endParaRPr lang="en-US"/>
        </a:p>
      </dgm:t>
    </dgm:pt>
    <dgm:pt modelId="{6F83636F-EAA8-489C-8303-16E08D99A085}">
      <dgm:prSet phldrT="[Text]"/>
      <dgm:spPr/>
      <dgm:t>
        <a:bodyPr/>
        <a:lstStyle/>
        <a:p>
          <a:pPr>
            <a:lnSpc>
              <a:spcPct val="100000"/>
            </a:lnSpc>
            <a:defRPr cap="all"/>
          </a:pPr>
          <a:r>
            <a:rPr lang="en-US"/>
            <a:t>Student Manual</a:t>
          </a:r>
        </a:p>
      </dgm:t>
    </dgm:pt>
    <dgm:pt modelId="{4F5707F3-F1D1-4AC4-AB88-0B1BD6597A10}" type="parTrans" cxnId="{37523C5F-7F83-4CE8-8791-622E486122A4}">
      <dgm:prSet/>
      <dgm:spPr/>
      <dgm:t>
        <a:bodyPr/>
        <a:lstStyle/>
        <a:p>
          <a:endParaRPr lang="en-US"/>
        </a:p>
      </dgm:t>
    </dgm:pt>
    <dgm:pt modelId="{801D7813-71F3-4177-8242-543C3B01C84D}" type="sibTrans" cxnId="{37523C5F-7F83-4CE8-8791-622E486122A4}">
      <dgm:prSet/>
      <dgm:spPr/>
      <dgm:t>
        <a:bodyPr/>
        <a:lstStyle/>
        <a:p>
          <a:endParaRPr lang="en-US"/>
        </a:p>
      </dgm:t>
    </dgm:pt>
    <dgm:pt modelId="{5E27642E-FF94-4E2B-A25D-0D7B01F9B21D}">
      <dgm:prSet phldrT="[Text]"/>
      <dgm:spPr/>
      <dgm:t>
        <a:bodyPr/>
        <a:lstStyle/>
        <a:p>
          <a:pPr>
            <a:lnSpc>
              <a:spcPct val="100000"/>
            </a:lnSpc>
            <a:defRPr cap="all"/>
          </a:pPr>
          <a:r>
            <a:rPr lang="en-US"/>
            <a:t>Clinical Manual</a:t>
          </a:r>
        </a:p>
      </dgm:t>
    </dgm:pt>
    <dgm:pt modelId="{0E51F62C-9AD2-488D-87E1-DF14EB09D60E}" type="parTrans" cxnId="{C6C8BAFA-85C6-48AB-99FB-E7BCBC477F3B}">
      <dgm:prSet/>
      <dgm:spPr/>
      <dgm:t>
        <a:bodyPr/>
        <a:lstStyle/>
        <a:p>
          <a:endParaRPr lang="en-US"/>
        </a:p>
      </dgm:t>
    </dgm:pt>
    <dgm:pt modelId="{7FD12CE4-E5EC-4480-AE43-1090787AFE51}" type="sibTrans" cxnId="{C6C8BAFA-85C6-48AB-99FB-E7BCBC477F3B}">
      <dgm:prSet/>
      <dgm:spPr/>
      <dgm:t>
        <a:bodyPr/>
        <a:lstStyle/>
        <a:p>
          <a:endParaRPr lang="en-US"/>
        </a:p>
      </dgm:t>
    </dgm:pt>
    <dgm:pt modelId="{1407DF9B-DC22-4B71-89E8-00568A14E6BF}">
      <dgm:prSet/>
      <dgm:spPr/>
      <dgm:t>
        <a:bodyPr/>
        <a:lstStyle/>
        <a:p>
          <a:pPr>
            <a:lnSpc>
              <a:spcPct val="100000"/>
            </a:lnSpc>
            <a:defRPr cap="all"/>
          </a:pPr>
          <a:r>
            <a:rPr lang="en-US"/>
            <a:t>Course Calendar</a:t>
          </a:r>
        </a:p>
      </dgm:t>
    </dgm:pt>
    <dgm:pt modelId="{18F38986-CEA0-4949-A0C2-1B7E5F67DF54}" type="parTrans" cxnId="{1505A7D7-D9FF-4D5D-B1B6-84F3CA70E468}">
      <dgm:prSet/>
      <dgm:spPr/>
      <dgm:t>
        <a:bodyPr/>
        <a:lstStyle/>
        <a:p>
          <a:endParaRPr lang="en-US"/>
        </a:p>
      </dgm:t>
    </dgm:pt>
    <dgm:pt modelId="{DC655000-192A-42F8-B838-19028E4BB2B0}" type="sibTrans" cxnId="{1505A7D7-D9FF-4D5D-B1B6-84F3CA70E468}">
      <dgm:prSet/>
      <dgm:spPr/>
      <dgm:t>
        <a:bodyPr/>
        <a:lstStyle/>
        <a:p>
          <a:endParaRPr lang="en-US"/>
        </a:p>
      </dgm:t>
    </dgm:pt>
    <dgm:pt modelId="{F14164AF-FD77-4C3C-9D5F-A3F78F91ACF9}" type="pres">
      <dgm:prSet presAssocID="{9AFDE505-5B10-4C9D-A937-0BADBDFAC582}" presName="root" presStyleCnt="0">
        <dgm:presLayoutVars>
          <dgm:dir/>
          <dgm:resizeHandles val="exact"/>
        </dgm:presLayoutVars>
      </dgm:prSet>
      <dgm:spPr/>
    </dgm:pt>
    <dgm:pt modelId="{FF20CC4C-62E3-478F-BDF0-E51F1CD37616}" type="pres">
      <dgm:prSet presAssocID="{973D792E-EE92-4CF1-AC56-A3FDD67E0A9E}" presName="compNode" presStyleCnt="0"/>
      <dgm:spPr/>
    </dgm:pt>
    <dgm:pt modelId="{EA6A16BD-A4E7-4E4F-9784-C55CC07BD169}" type="pres">
      <dgm:prSet presAssocID="{973D792E-EE92-4CF1-AC56-A3FDD67E0A9E}" presName="iconBgRect" presStyleLbl="bgShp" presStyleIdx="0" presStyleCnt="4"/>
      <dgm:spPr>
        <a:prstGeom prst="round2DiagRect">
          <a:avLst>
            <a:gd name="adj1" fmla="val 29727"/>
            <a:gd name="adj2" fmla="val 0"/>
          </a:avLst>
        </a:prstGeom>
      </dgm:spPr>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EB55F1D7-CBF2-4525-979A-5E80E5EA27C6}" type="pres">
      <dgm:prSet presAssocID="{973D792E-EE92-4CF1-AC56-A3FDD67E0A9E}" presName="iconRect" presStyleLbl="node1" presStyleIdx="0" presStyleCnt="4"/>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Check List">
            <a:hlinkClick xmlns:r="http://schemas.openxmlformats.org/officeDocument/2006/relationships" r:id="rId1" action="ppaction://hlinksldjump"/>
          </dgm14:cNvPr>
        </a:ext>
      </dgm:extLst>
    </dgm:pt>
    <dgm:pt modelId="{99777894-E177-4669-8825-4E7437D40C80}" type="pres">
      <dgm:prSet presAssocID="{973D792E-EE92-4CF1-AC56-A3FDD67E0A9E}" presName="spaceRect" presStyleCnt="0"/>
      <dgm:spPr/>
    </dgm:pt>
    <dgm:pt modelId="{97FB2028-5AA9-4A99-BC53-7C39B9DFE253}" type="pres">
      <dgm:prSet presAssocID="{973D792E-EE92-4CF1-AC56-A3FDD67E0A9E}" presName="textRect" presStyleLbl="revTx" presStyleIdx="0" presStyleCnt="4">
        <dgm:presLayoutVars>
          <dgm:chMax val="1"/>
          <dgm:chPref val="1"/>
        </dgm:presLayoutVars>
      </dgm:prSet>
      <dgm:spPr/>
    </dgm:pt>
    <dgm:pt modelId="{48B22851-62BE-4AB5-8293-BF51E5776D02}" type="pres">
      <dgm:prSet presAssocID="{801FAADC-61C8-4F87-B136-40FF6387575D}" presName="sibTrans" presStyleCnt="0"/>
      <dgm:spPr/>
    </dgm:pt>
    <dgm:pt modelId="{5633DCBB-2BBA-4523-A140-4EC8A4732F1F}" type="pres">
      <dgm:prSet presAssocID="{6F83636F-EAA8-489C-8303-16E08D99A085}" presName="compNode" presStyleCnt="0"/>
      <dgm:spPr/>
    </dgm:pt>
    <dgm:pt modelId="{A5B550B0-2763-4D2B-A8AA-752F8FC6DCD9}" type="pres">
      <dgm:prSet presAssocID="{6F83636F-EAA8-489C-8303-16E08D99A085}" presName="iconBgRect" presStyleLbl="bgShp" presStyleIdx="1" presStyleCnt="4"/>
      <dgm:spPr>
        <a:prstGeom prst="round2DiagRect">
          <a:avLst>
            <a:gd name="adj1" fmla="val 29727"/>
            <a:gd name="adj2" fmla="val 0"/>
          </a:avLst>
        </a:prstGeom>
      </dgm:spPr>
    </dgm:pt>
    <dgm:pt modelId="{27CDDF4D-DDB1-4258-A544-126A76B03DE9}" type="pres">
      <dgm:prSet presAssocID="{6F83636F-EAA8-489C-8303-16E08D99A085}" presName="iconRect" presStyleLbl="node1" presStyleIdx="1" presStyleCnt="4"/>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Books">
            <a:hlinkClick xmlns:r="http://schemas.openxmlformats.org/officeDocument/2006/relationships" r:id="rId6" action="ppaction://hlinksldjump"/>
          </dgm14:cNvPr>
        </a:ext>
      </dgm:extLst>
    </dgm:pt>
    <dgm:pt modelId="{CCB2E806-6B78-4133-971E-985F53ECE451}" type="pres">
      <dgm:prSet presAssocID="{6F83636F-EAA8-489C-8303-16E08D99A085}" presName="spaceRect" presStyleCnt="0"/>
      <dgm:spPr/>
    </dgm:pt>
    <dgm:pt modelId="{576087E9-AC5F-4C91-9695-F248A0980B85}" type="pres">
      <dgm:prSet presAssocID="{6F83636F-EAA8-489C-8303-16E08D99A085}" presName="textRect" presStyleLbl="revTx" presStyleIdx="1" presStyleCnt="4">
        <dgm:presLayoutVars>
          <dgm:chMax val="1"/>
          <dgm:chPref val="1"/>
        </dgm:presLayoutVars>
      </dgm:prSet>
      <dgm:spPr/>
    </dgm:pt>
    <dgm:pt modelId="{57C93D02-127A-46B2-9F20-857115B70801}" type="pres">
      <dgm:prSet presAssocID="{801D7813-71F3-4177-8242-543C3B01C84D}" presName="sibTrans" presStyleCnt="0"/>
      <dgm:spPr/>
    </dgm:pt>
    <dgm:pt modelId="{4D70250D-1EEE-4D90-9936-C3033A3EA87B}" type="pres">
      <dgm:prSet presAssocID="{5E27642E-FF94-4E2B-A25D-0D7B01F9B21D}" presName="compNode" presStyleCnt="0"/>
      <dgm:spPr/>
    </dgm:pt>
    <dgm:pt modelId="{93A53077-C520-4E07-B69E-83C17D4BD3B6}" type="pres">
      <dgm:prSet presAssocID="{5E27642E-FF94-4E2B-A25D-0D7B01F9B21D}" presName="iconBgRect" presStyleLbl="bgShp" presStyleIdx="2" presStyleCnt="4"/>
      <dgm:spPr>
        <a:prstGeom prst="round2DiagRect">
          <a:avLst>
            <a:gd name="adj1" fmla="val 29727"/>
            <a:gd name="adj2" fmla="val 0"/>
          </a:avLst>
        </a:prstGeom>
      </dgm:spPr>
    </dgm:pt>
    <dgm:pt modelId="{46C2AD98-B549-4D3A-B53F-B2729C33E3F8}" type="pres">
      <dgm:prSet presAssocID="{5E27642E-FF94-4E2B-A25D-0D7B01F9B21D}" presName="iconRect" presStyleLbl="node1" presStyleIdx="2"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tethoscope">
            <a:hlinkClick xmlns:r="http://schemas.openxmlformats.org/officeDocument/2006/relationships" r:id="rId9" action="ppaction://hlinksldjump"/>
          </dgm14:cNvPr>
        </a:ext>
      </dgm:extLst>
    </dgm:pt>
    <dgm:pt modelId="{42D31266-35F6-49F5-9D5A-982233E94F46}" type="pres">
      <dgm:prSet presAssocID="{5E27642E-FF94-4E2B-A25D-0D7B01F9B21D}" presName="spaceRect" presStyleCnt="0"/>
      <dgm:spPr/>
    </dgm:pt>
    <dgm:pt modelId="{F52DB608-981C-427C-A65D-79CD012FA589}" type="pres">
      <dgm:prSet presAssocID="{5E27642E-FF94-4E2B-A25D-0D7B01F9B21D}" presName="textRect" presStyleLbl="revTx" presStyleIdx="2" presStyleCnt="4">
        <dgm:presLayoutVars>
          <dgm:chMax val="1"/>
          <dgm:chPref val="1"/>
        </dgm:presLayoutVars>
      </dgm:prSet>
      <dgm:spPr/>
    </dgm:pt>
    <dgm:pt modelId="{7EC8D2E9-80D8-44A1-838F-AFDD682E5F33}" type="pres">
      <dgm:prSet presAssocID="{7FD12CE4-E5EC-4480-AE43-1090787AFE51}" presName="sibTrans" presStyleCnt="0"/>
      <dgm:spPr/>
    </dgm:pt>
    <dgm:pt modelId="{2CA4871C-2504-4BF7-A224-BAD4F6355E65}" type="pres">
      <dgm:prSet presAssocID="{1407DF9B-DC22-4B71-89E8-00568A14E6BF}" presName="compNode" presStyleCnt="0"/>
      <dgm:spPr/>
    </dgm:pt>
    <dgm:pt modelId="{47AD0E8C-CD93-40FB-BF96-A04D4B34CC2F}" type="pres">
      <dgm:prSet presAssocID="{1407DF9B-DC22-4B71-89E8-00568A14E6BF}" presName="iconBgRect" presStyleLbl="bgShp" presStyleIdx="3" presStyleCnt="4"/>
      <dgm:spPr>
        <a:prstGeom prst="round2DiagRect">
          <a:avLst>
            <a:gd name="adj1" fmla="val 29727"/>
            <a:gd name="adj2" fmla="val 0"/>
          </a:avLst>
        </a:prstGeom>
      </dgm:spPr>
      <dgm:extLst>
        <a:ext uri="{E40237B7-FDA0-4F09-8148-C483321AD2D9}">
          <dgm14:cNvPr xmlns:dgm14="http://schemas.microsoft.com/office/drawing/2010/diagram" id="0" name="">
            <a:hlinkClick xmlns:r="http://schemas.openxmlformats.org/officeDocument/2006/relationships" r:id="rId10" action="ppaction://hlinksldjump"/>
          </dgm14:cNvPr>
        </a:ext>
      </dgm:extLst>
    </dgm:pt>
    <dgm:pt modelId="{40500BD7-97E5-484B-BD7F-76FC4E5CC3CA}" type="pres">
      <dgm:prSet presAssocID="{1407DF9B-DC22-4B71-89E8-00568A14E6BF}" presName="iconRect" presStyleLbl="node1" presStyleIdx="3" presStyleCnt="4"/>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Daily Calendar">
            <a:hlinkClick xmlns:r="http://schemas.openxmlformats.org/officeDocument/2006/relationships" r:id="rId10" action="ppaction://hlinksldjump"/>
          </dgm14:cNvPr>
        </a:ext>
      </dgm:extLst>
    </dgm:pt>
    <dgm:pt modelId="{7DBF1694-0478-4A5B-893A-DB45319D5FDC}" type="pres">
      <dgm:prSet presAssocID="{1407DF9B-DC22-4B71-89E8-00568A14E6BF}" presName="spaceRect" presStyleCnt="0"/>
      <dgm:spPr/>
    </dgm:pt>
    <dgm:pt modelId="{F788F9C8-4050-44BB-87CF-E4BCBE87AE09}" type="pres">
      <dgm:prSet presAssocID="{1407DF9B-DC22-4B71-89E8-00568A14E6BF}" presName="textRect" presStyleLbl="revTx" presStyleIdx="3" presStyleCnt="4">
        <dgm:presLayoutVars>
          <dgm:chMax val="1"/>
          <dgm:chPref val="1"/>
        </dgm:presLayoutVars>
      </dgm:prSet>
      <dgm:spPr/>
    </dgm:pt>
  </dgm:ptLst>
  <dgm:cxnLst>
    <dgm:cxn modelId="{24C88616-2B02-427F-832A-1A6BAE53E168}" type="presOf" srcId="{9AFDE505-5B10-4C9D-A937-0BADBDFAC582}" destId="{F14164AF-FD77-4C3C-9D5F-A3F78F91ACF9}" srcOrd="0" destOrd="0" presId="urn:microsoft.com/office/officeart/2018/5/layout/IconLeafLabelList"/>
    <dgm:cxn modelId="{A109051F-BF0F-4648-9C2A-B03DF2624988}" type="presOf" srcId="{6F83636F-EAA8-489C-8303-16E08D99A085}" destId="{576087E9-AC5F-4C91-9695-F248A0980B85}" srcOrd="0" destOrd="0" presId="urn:microsoft.com/office/officeart/2018/5/layout/IconLeafLabelList"/>
    <dgm:cxn modelId="{37523C5F-7F83-4CE8-8791-622E486122A4}" srcId="{9AFDE505-5B10-4C9D-A937-0BADBDFAC582}" destId="{6F83636F-EAA8-489C-8303-16E08D99A085}" srcOrd="1" destOrd="0" parTransId="{4F5707F3-F1D1-4AC4-AB88-0B1BD6597A10}" sibTransId="{801D7813-71F3-4177-8242-543C3B01C84D}"/>
    <dgm:cxn modelId="{4D0C3061-9457-4FF9-9932-8C6E17E06657}" srcId="{9AFDE505-5B10-4C9D-A937-0BADBDFAC582}" destId="{973D792E-EE92-4CF1-AC56-A3FDD67E0A9E}" srcOrd="0" destOrd="0" parTransId="{5FA0A7CC-81E1-4DBC-9206-DCA2FE124D24}" sibTransId="{801FAADC-61C8-4F87-B136-40FF6387575D}"/>
    <dgm:cxn modelId="{ED178A67-44B7-43A9-9772-6E48CCC2A1B3}" type="presOf" srcId="{1407DF9B-DC22-4B71-89E8-00568A14E6BF}" destId="{F788F9C8-4050-44BB-87CF-E4BCBE87AE09}" srcOrd="0" destOrd="0" presId="urn:microsoft.com/office/officeart/2018/5/layout/IconLeafLabelList"/>
    <dgm:cxn modelId="{92FAA77D-D196-4601-9FC9-5DD05FEBB0A8}" type="presOf" srcId="{973D792E-EE92-4CF1-AC56-A3FDD67E0A9E}" destId="{97FB2028-5AA9-4A99-BC53-7C39B9DFE253}" srcOrd="0" destOrd="0" presId="urn:microsoft.com/office/officeart/2018/5/layout/IconLeafLabelList"/>
    <dgm:cxn modelId="{504ECAA9-21C9-438A-885E-69EEE9A83E14}" type="presOf" srcId="{5E27642E-FF94-4E2B-A25D-0D7B01F9B21D}" destId="{F52DB608-981C-427C-A65D-79CD012FA589}" srcOrd="0" destOrd="0" presId="urn:microsoft.com/office/officeart/2018/5/layout/IconLeafLabelList"/>
    <dgm:cxn modelId="{1505A7D7-D9FF-4D5D-B1B6-84F3CA70E468}" srcId="{9AFDE505-5B10-4C9D-A937-0BADBDFAC582}" destId="{1407DF9B-DC22-4B71-89E8-00568A14E6BF}" srcOrd="3" destOrd="0" parTransId="{18F38986-CEA0-4949-A0C2-1B7E5F67DF54}" sibTransId="{DC655000-192A-42F8-B838-19028E4BB2B0}"/>
    <dgm:cxn modelId="{C6C8BAFA-85C6-48AB-99FB-E7BCBC477F3B}" srcId="{9AFDE505-5B10-4C9D-A937-0BADBDFAC582}" destId="{5E27642E-FF94-4E2B-A25D-0D7B01F9B21D}" srcOrd="2" destOrd="0" parTransId="{0E51F62C-9AD2-488D-87E1-DF14EB09D60E}" sibTransId="{7FD12CE4-E5EC-4480-AE43-1090787AFE51}"/>
    <dgm:cxn modelId="{FB1678D7-68AC-45B5-A6EB-27790709D7F9}" type="presParOf" srcId="{F14164AF-FD77-4C3C-9D5F-A3F78F91ACF9}" destId="{FF20CC4C-62E3-478F-BDF0-E51F1CD37616}" srcOrd="0" destOrd="0" presId="urn:microsoft.com/office/officeart/2018/5/layout/IconLeafLabelList"/>
    <dgm:cxn modelId="{F16BB38D-DACD-4146-BA82-0A1A33F960ED}" type="presParOf" srcId="{FF20CC4C-62E3-478F-BDF0-E51F1CD37616}" destId="{EA6A16BD-A4E7-4E4F-9784-C55CC07BD169}" srcOrd="0" destOrd="0" presId="urn:microsoft.com/office/officeart/2018/5/layout/IconLeafLabelList"/>
    <dgm:cxn modelId="{E62CDD11-B7BA-4745-9C68-EEA9F23133ED}" type="presParOf" srcId="{FF20CC4C-62E3-478F-BDF0-E51F1CD37616}" destId="{EB55F1D7-CBF2-4525-979A-5E80E5EA27C6}" srcOrd="1" destOrd="0" presId="urn:microsoft.com/office/officeart/2018/5/layout/IconLeafLabelList"/>
    <dgm:cxn modelId="{4AE94379-11F3-4021-B890-F436F6D582C9}" type="presParOf" srcId="{FF20CC4C-62E3-478F-BDF0-E51F1CD37616}" destId="{99777894-E177-4669-8825-4E7437D40C80}" srcOrd="2" destOrd="0" presId="urn:microsoft.com/office/officeart/2018/5/layout/IconLeafLabelList"/>
    <dgm:cxn modelId="{EF27B86A-DE38-4222-94D5-64041318ACC4}" type="presParOf" srcId="{FF20CC4C-62E3-478F-BDF0-E51F1CD37616}" destId="{97FB2028-5AA9-4A99-BC53-7C39B9DFE253}" srcOrd="3" destOrd="0" presId="urn:microsoft.com/office/officeart/2018/5/layout/IconLeafLabelList"/>
    <dgm:cxn modelId="{85CA13DF-550D-4A0E-8735-6ACCFCBB1D11}" type="presParOf" srcId="{F14164AF-FD77-4C3C-9D5F-A3F78F91ACF9}" destId="{48B22851-62BE-4AB5-8293-BF51E5776D02}" srcOrd="1" destOrd="0" presId="urn:microsoft.com/office/officeart/2018/5/layout/IconLeafLabelList"/>
    <dgm:cxn modelId="{0D4A8B0E-7437-492B-B7B1-E12AA9DA405C}" type="presParOf" srcId="{F14164AF-FD77-4C3C-9D5F-A3F78F91ACF9}" destId="{5633DCBB-2BBA-4523-A140-4EC8A4732F1F}" srcOrd="2" destOrd="0" presId="urn:microsoft.com/office/officeart/2018/5/layout/IconLeafLabelList"/>
    <dgm:cxn modelId="{84803F34-32C9-447D-9DC9-70976267EE6E}" type="presParOf" srcId="{5633DCBB-2BBA-4523-A140-4EC8A4732F1F}" destId="{A5B550B0-2763-4D2B-A8AA-752F8FC6DCD9}" srcOrd="0" destOrd="0" presId="urn:microsoft.com/office/officeart/2018/5/layout/IconLeafLabelList"/>
    <dgm:cxn modelId="{64429BBA-58FE-4A63-B2E3-89E783EBE024}" type="presParOf" srcId="{5633DCBB-2BBA-4523-A140-4EC8A4732F1F}" destId="{27CDDF4D-DDB1-4258-A544-126A76B03DE9}" srcOrd="1" destOrd="0" presId="urn:microsoft.com/office/officeart/2018/5/layout/IconLeafLabelList"/>
    <dgm:cxn modelId="{F19ED550-84F0-4234-B9C5-E0269CF34884}" type="presParOf" srcId="{5633DCBB-2BBA-4523-A140-4EC8A4732F1F}" destId="{CCB2E806-6B78-4133-971E-985F53ECE451}" srcOrd="2" destOrd="0" presId="urn:microsoft.com/office/officeart/2018/5/layout/IconLeafLabelList"/>
    <dgm:cxn modelId="{671BA741-C3B4-4FBE-BE52-99016246A251}" type="presParOf" srcId="{5633DCBB-2BBA-4523-A140-4EC8A4732F1F}" destId="{576087E9-AC5F-4C91-9695-F248A0980B85}" srcOrd="3" destOrd="0" presId="urn:microsoft.com/office/officeart/2018/5/layout/IconLeafLabelList"/>
    <dgm:cxn modelId="{14BC371A-2951-4111-AAA9-119EFEEC484D}" type="presParOf" srcId="{F14164AF-FD77-4C3C-9D5F-A3F78F91ACF9}" destId="{57C93D02-127A-46B2-9F20-857115B70801}" srcOrd="3" destOrd="0" presId="urn:microsoft.com/office/officeart/2018/5/layout/IconLeafLabelList"/>
    <dgm:cxn modelId="{CA31B6A3-9B44-4D49-A259-9368257560AA}" type="presParOf" srcId="{F14164AF-FD77-4C3C-9D5F-A3F78F91ACF9}" destId="{4D70250D-1EEE-4D90-9936-C3033A3EA87B}" srcOrd="4" destOrd="0" presId="urn:microsoft.com/office/officeart/2018/5/layout/IconLeafLabelList"/>
    <dgm:cxn modelId="{CF8ED23D-D885-466F-A01F-6CB61DCE72F5}" type="presParOf" srcId="{4D70250D-1EEE-4D90-9936-C3033A3EA87B}" destId="{93A53077-C520-4E07-B69E-83C17D4BD3B6}" srcOrd="0" destOrd="0" presId="urn:microsoft.com/office/officeart/2018/5/layout/IconLeafLabelList"/>
    <dgm:cxn modelId="{4F4A4CD4-F856-40F8-9974-1C62BAEEF8FE}" type="presParOf" srcId="{4D70250D-1EEE-4D90-9936-C3033A3EA87B}" destId="{46C2AD98-B549-4D3A-B53F-B2729C33E3F8}" srcOrd="1" destOrd="0" presId="urn:microsoft.com/office/officeart/2018/5/layout/IconLeafLabelList"/>
    <dgm:cxn modelId="{1EE3E6B6-9026-4E56-AD69-36236D4F4C5C}" type="presParOf" srcId="{4D70250D-1EEE-4D90-9936-C3033A3EA87B}" destId="{42D31266-35F6-49F5-9D5A-982233E94F46}" srcOrd="2" destOrd="0" presId="urn:microsoft.com/office/officeart/2018/5/layout/IconLeafLabelList"/>
    <dgm:cxn modelId="{32807014-E866-4C63-8054-5FAF6CB6BC19}" type="presParOf" srcId="{4D70250D-1EEE-4D90-9936-C3033A3EA87B}" destId="{F52DB608-981C-427C-A65D-79CD012FA589}" srcOrd="3" destOrd="0" presId="urn:microsoft.com/office/officeart/2018/5/layout/IconLeafLabelList"/>
    <dgm:cxn modelId="{7C92F500-59D4-4771-B23B-EF6F855D3C1F}" type="presParOf" srcId="{F14164AF-FD77-4C3C-9D5F-A3F78F91ACF9}" destId="{7EC8D2E9-80D8-44A1-838F-AFDD682E5F33}" srcOrd="5" destOrd="0" presId="urn:microsoft.com/office/officeart/2018/5/layout/IconLeafLabelList"/>
    <dgm:cxn modelId="{CEF6CC3C-7FCE-4117-8B99-599361F9850A}" type="presParOf" srcId="{F14164AF-FD77-4C3C-9D5F-A3F78F91ACF9}" destId="{2CA4871C-2504-4BF7-A224-BAD4F6355E65}" srcOrd="6" destOrd="0" presId="urn:microsoft.com/office/officeart/2018/5/layout/IconLeafLabelList"/>
    <dgm:cxn modelId="{749368B7-290F-447C-988F-1761E2A2BC5A}" type="presParOf" srcId="{2CA4871C-2504-4BF7-A224-BAD4F6355E65}" destId="{47AD0E8C-CD93-40FB-BF96-A04D4B34CC2F}" srcOrd="0" destOrd="0" presId="urn:microsoft.com/office/officeart/2018/5/layout/IconLeafLabelList"/>
    <dgm:cxn modelId="{6C9386A4-CABC-4F60-9983-EB52DE103FAB}" type="presParOf" srcId="{2CA4871C-2504-4BF7-A224-BAD4F6355E65}" destId="{40500BD7-97E5-484B-BD7F-76FC4E5CC3CA}" srcOrd="1" destOrd="0" presId="urn:microsoft.com/office/officeart/2018/5/layout/IconLeafLabelList"/>
    <dgm:cxn modelId="{CAEA678E-E06C-4CC0-9B3A-147D0F557D29}" type="presParOf" srcId="{2CA4871C-2504-4BF7-A224-BAD4F6355E65}" destId="{7DBF1694-0478-4A5B-893A-DB45319D5FDC}" srcOrd="2" destOrd="0" presId="urn:microsoft.com/office/officeart/2018/5/layout/IconLeafLabelList"/>
    <dgm:cxn modelId="{E582559C-D118-47C0-960F-38D8A840F2D0}" type="presParOf" srcId="{2CA4871C-2504-4BF7-A224-BAD4F6355E65}" destId="{F788F9C8-4050-44BB-87CF-E4BCBE87AE09}" srcOrd="3" destOrd="0" presId="urn:microsoft.com/office/officeart/2018/5/layout/IconLeaf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E858087-3428-47FA-A6D8-1508EA940A92}" type="doc">
      <dgm:prSet loTypeId="urn:microsoft.com/office/officeart/2005/8/layout/hList1" loCatId="list" qsTypeId="urn:microsoft.com/office/officeart/2005/8/quickstyle/simple1" qsCatId="simple" csTypeId="urn:microsoft.com/office/officeart/2005/8/colors/colorful2" csCatId="colorful" phldr="1"/>
      <dgm:spPr/>
    </dgm:pt>
    <dgm:pt modelId="{1231D6FB-FAAF-4EAC-AB0B-C86E0EACD217}">
      <dgm:prSet phldrT="[Text]"/>
      <dgm:spPr/>
      <dgm:t>
        <a:bodyPr/>
        <a:lstStyle/>
        <a:p>
          <a:r>
            <a:rPr lang="en-US" dirty="0"/>
            <a:t>Module 1</a:t>
          </a:r>
        </a:p>
      </dgm:t>
    </dgm:pt>
    <dgm:pt modelId="{B852578C-9597-48F6-A4BB-15A829194C42}" type="parTrans" cxnId="{E61F1D67-DF04-43E2-9A28-08F54E978F76}">
      <dgm:prSet/>
      <dgm:spPr/>
      <dgm:t>
        <a:bodyPr/>
        <a:lstStyle/>
        <a:p>
          <a:endParaRPr lang="en-US"/>
        </a:p>
      </dgm:t>
    </dgm:pt>
    <dgm:pt modelId="{5B305294-9A15-4C05-8738-8EDBD275773D}" type="sibTrans" cxnId="{E61F1D67-DF04-43E2-9A28-08F54E978F76}">
      <dgm:prSet/>
      <dgm:spPr/>
      <dgm:t>
        <a:bodyPr/>
        <a:lstStyle/>
        <a:p>
          <a:endParaRPr lang="en-US"/>
        </a:p>
      </dgm:t>
    </dgm:pt>
    <dgm:pt modelId="{4E76F69E-65C2-4F7F-B85B-9FCE1F10B536}">
      <dgm:prSet phldrT="[Text]"/>
      <dgm:spPr/>
      <dgm:t>
        <a:bodyPr/>
        <a:lstStyle/>
        <a:p>
          <a:r>
            <a:rPr lang="en-US" dirty="0"/>
            <a:t>Module 2</a:t>
          </a:r>
        </a:p>
      </dgm:t>
    </dgm:pt>
    <dgm:pt modelId="{395CE7AA-D18D-49E2-A770-48E09311BD19}" type="parTrans" cxnId="{6E176281-C1B2-4276-B3AF-998E4A54CFE2}">
      <dgm:prSet/>
      <dgm:spPr/>
      <dgm:t>
        <a:bodyPr/>
        <a:lstStyle/>
        <a:p>
          <a:endParaRPr lang="en-US"/>
        </a:p>
      </dgm:t>
    </dgm:pt>
    <dgm:pt modelId="{A560DFFC-3723-4A80-B723-FA5A36CA04A6}" type="sibTrans" cxnId="{6E176281-C1B2-4276-B3AF-998E4A54CFE2}">
      <dgm:prSet/>
      <dgm:spPr/>
      <dgm:t>
        <a:bodyPr/>
        <a:lstStyle/>
        <a:p>
          <a:endParaRPr lang="en-US"/>
        </a:p>
      </dgm:t>
    </dgm:pt>
    <dgm:pt modelId="{3FECDE93-2412-47BF-9604-296689A7ADD7}">
      <dgm:prSet phldrT="[Text]"/>
      <dgm:spPr/>
      <dgm:t>
        <a:bodyPr/>
        <a:lstStyle/>
        <a:p>
          <a:r>
            <a:rPr lang="en-US" dirty="0"/>
            <a:t>Module 3</a:t>
          </a:r>
        </a:p>
      </dgm:t>
    </dgm:pt>
    <dgm:pt modelId="{21D618F3-69AD-492D-8B8E-21C798E645A8}" type="parTrans" cxnId="{5C19A24F-0935-4503-83A4-724890CFA0EC}">
      <dgm:prSet/>
      <dgm:spPr/>
      <dgm:t>
        <a:bodyPr/>
        <a:lstStyle/>
        <a:p>
          <a:endParaRPr lang="en-US"/>
        </a:p>
      </dgm:t>
    </dgm:pt>
    <dgm:pt modelId="{9E34C2CD-3CD6-4B65-B599-050531DB9149}" type="sibTrans" cxnId="{5C19A24F-0935-4503-83A4-724890CFA0EC}">
      <dgm:prSet/>
      <dgm:spPr/>
      <dgm:t>
        <a:bodyPr/>
        <a:lstStyle/>
        <a:p>
          <a:endParaRPr lang="en-US"/>
        </a:p>
      </dgm:t>
    </dgm:pt>
    <dgm:pt modelId="{C2ED966F-89B5-4CC9-8266-562FCF397EE8}">
      <dgm:prSet phldrT="[Text]" custT="1"/>
      <dgm:spPr/>
      <dgm:t>
        <a:bodyPr/>
        <a:lstStyle/>
        <a:p>
          <a:r>
            <a:rPr lang="en-US" sz="2400" dirty="0"/>
            <a:t>1 Friday class</a:t>
          </a:r>
        </a:p>
      </dgm:t>
    </dgm:pt>
    <dgm:pt modelId="{6EFF5478-B5A3-4E6C-B59F-E9C0FFE619FD}" type="parTrans" cxnId="{4487FE53-2C2E-4F28-A464-C8A1531C3F0A}">
      <dgm:prSet/>
      <dgm:spPr/>
      <dgm:t>
        <a:bodyPr/>
        <a:lstStyle/>
        <a:p>
          <a:endParaRPr lang="en-US"/>
        </a:p>
      </dgm:t>
    </dgm:pt>
    <dgm:pt modelId="{5229EBCF-57F7-4927-9E1C-FD9F5CA75F40}" type="sibTrans" cxnId="{4487FE53-2C2E-4F28-A464-C8A1531C3F0A}">
      <dgm:prSet/>
      <dgm:spPr/>
      <dgm:t>
        <a:bodyPr/>
        <a:lstStyle/>
        <a:p>
          <a:endParaRPr lang="en-US"/>
        </a:p>
      </dgm:t>
    </dgm:pt>
    <dgm:pt modelId="{AABEA5F2-9954-4FCF-9FDE-0A72A81E0066}">
      <dgm:prSet phldrT="[Text]" custT="1"/>
      <dgm:spPr/>
      <dgm:t>
        <a:bodyPr/>
        <a:lstStyle/>
        <a:p>
          <a:r>
            <a:rPr lang="en-US" sz="2400" dirty="0"/>
            <a:t>4 Saturday classes</a:t>
          </a:r>
        </a:p>
      </dgm:t>
    </dgm:pt>
    <dgm:pt modelId="{C94B685D-34BA-42E0-B47B-9FED044D9FB1}" type="parTrans" cxnId="{8D836416-C269-42BB-8313-F5F882987934}">
      <dgm:prSet/>
      <dgm:spPr/>
      <dgm:t>
        <a:bodyPr/>
        <a:lstStyle/>
        <a:p>
          <a:endParaRPr lang="en-US"/>
        </a:p>
      </dgm:t>
    </dgm:pt>
    <dgm:pt modelId="{CB983EDC-4A6D-4B6E-A1C5-F7D11671D7E5}" type="sibTrans" cxnId="{8D836416-C269-42BB-8313-F5F882987934}">
      <dgm:prSet/>
      <dgm:spPr/>
      <dgm:t>
        <a:bodyPr/>
        <a:lstStyle/>
        <a:p>
          <a:endParaRPr lang="en-US"/>
        </a:p>
      </dgm:t>
    </dgm:pt>
    <dgm:pt modelId="{095003FB-F155-470B-A44B-1A28F4848C58}">
      <dgm:prSet phldrT="[Text]" custT="1"/>
      <dgm:spPr/>
      <dgm:t>
        <a:bodyPr/>
        <a:lstStyle/>
        <a:p>
          <a:r>
            <a:rPr lang="en-US" sz="2400" dirty="0"/>
            <a:t>2 Saturday classes</a:t>
          </a:r>
        </a:p>
      </dgm:t>
    </dgm:pt>
    <dgm:pt modelId="{1329DC6C-EAF8-4C0D-B69D-8A95EF0D020E}" type="parTrans" cxnId="{C3780C52-7251-40DE-ADF4-4E8CF4BC1583}">
      <dgm:prSet/>
      <dgm:spPr/>
      <dgm:t>
        <a:bodyPr/>
        <a:lstStyle/>
        <a:p>
          <a:endParaRPr lang="en-US"/>
        </a:p>
      </dgm:t>
    </dgm:pt>
    <dgm:pt modelId="{004E4ED3-2AE1-4E26-9AB7-861059DA8F8D}" type="sibTrans" cxnId="{C3780C52-7251-40DE-ADF4-4E8CF4BC1583}">
      <dgm:prSet/>
      <dgm:spPr/>
      <dgm:t>
        <a:bodyPr/>
        <a:lstStyle/>
        <a:p>
          <a:endParaRPr lang="en-US"/>
        </a:p>
      </dgm:t>
    </dgm:pt>
    <dgm:pt modelId="{5AB5326C-1A12-42DE-8512-6BD999645907}">
      <dgm:prSet phldrT="[Text]"/>
      <dgm:spPr/>
      <dgm:t>
        <a:bodyPr/>
        <a:lstStyle/>
        <a:p>
          <a:r>
            <a:rPr lang="en-US" dirty="0"/>
            <a:t>Module 4</a:t>
          </a:r>
        </a:p>
      </dgm:t>
    </dgm:pt>
    <dgm:pt modelId="{5494D560-68E5-46AA-AADC-85956231CDF8}" type="parTrans" cxnId="{7C9315B9-BD4E-409A-9E68-D119F93BD839}">
      <dgm:prSet/>
      <dgm:spPr/>
      <dgm:t>
        <a:bodyPr/>
        <a:lstStyle/>
        <a:p>
          <a:endParaRPr lang="en-US"/>
        </a:p>
      </dgm:t>
    </dgm:pt>
    <dgm:pt modelId="{498B3D4F-292D-4DB5-B0D4-6A86AEC303A9}" type="sibTrans" cxnId="{7C9315B9-BD4E-409A-9E68-D119F93BD839}">
      <dgm:prSet/>
      <dgm:spPr/>
      <dgm:t>
        <a:bodyPr/>
        <a:lstStyle/>
        <a:p>
          <a:endParaRPr lang="en-US"/>
        </a:p>
      </dgm:t>
    </dgm:pt>
    <dgm:pt modelId="{22A87496-219C-4EAE-8BF6-08F808B99A68}">
      <dgm:prSet phldrT="[Text]" custT="1"/>
      <dgm:spPr/>
      <dgm:t>
        <a:bodyPr/>
        <a:lstStyle/>
        <a:p>
          <a:r>
            <a:rPr lang="en-US" sz="2400" dirty="0"/>
            <a:t>NREMT exam possible by beginning of July for eligible students</a:t>
          </a:r>
        </a:p>
      </dgm:t>
    </dgm:pt>
    <dgm:pt modelId="{3587DDCE-254D-4D15-A3D5-83F7AAB0BEC6}" type="parTrans" cxnId="{AD578CB3-8298-4885-8A24-6C4B59CDB207}">
      <dgm:prSet/>
      <dgm:spPr/>
      <dgm:t>
        <a:bodyPr/>
        <a:lstStyle/>
        <a:p>
          <a:endParaRPr lang="en-US"/>
        </a:p>
      </dgm:t>
    </dgm:pt>
    <dgm:pt modelId="{7B105FE4-69F5-4F90-8C2B-CFDD6E628580}" type="sibTrans" cxnId="{AD578CB3-8298-4885-8A24-6C4B59CDB207}">
      <dgm:prSet/>
      <dgm:spPr/>
      <dgm:t>
        <a:bodyPr/>
        <a:lstStyle/>
        <a:p>
          <a:endParaRPr lang="en-US"/>
        </a:p>
      </dgm:t>
    </dgm:pt>
    <dgm:pt modelId="{ED3D8DB6-239F-41D6-853E-5215FAC3AE09}">
      <dgm:prSet phldrT="[Text]" custT="1"/>
      <dgm:spPr/>
      <dgm:t>
        <a:bodyPr/>
        <a:lstStyle/>
        <a:p>
          <a:r>
            <a:rPr lang="en-US" sz="2400" dirty="0"/>
            <a:t>8 Friday classes</a:t>
          </a:r>
        </a:p>
      </dgm:t>
    </dgm:pt>
    <dgm:pt modelId="{97880C0C-C8C6-4868-A5BB-2CB6F8D6BAB5}" type="parTrans" cxnId="{E3BD6BFB-A2B1-40C3-AB89-2D721854C61F}">
      <dgm:prSet/>
      <dgm:spPr/>
      <dgm:t>
        <a:bodyPr/>
        <a:lstStyle/>
        <a:p>
          <a:endParaRPr lang="en-US"/>
        </a:p>
      </dgm:t>
    </dgm:pt>
    <dgm:pt modelId="{D8905E69-A011-4436-A716-9D7F26A7AEA4}" type="sibTrans" cxnId="{E3BD6BFB-A2B1-40C3-AB89-2D721854C61F}">
      <dgm:prSet/>
      <dgm:spPr/>
      <dgm:t>
        <a:bodyPr/>
        <a:lstStyle/>
        <a:p>
          <a:endParaRPr lang="en-US"/>
        </a:p>
      </dgm:t>
    </dgm:pt>
    <dgm:pt modelId="{BF30C5A2-DBD6-47E9-917A-2F098DA76C14}">
      <dgm:prSet phldrT="[Text]" custT="1"/>
      <dgm:spPr/>
      <dgm:t>
        <a:bodyPr/>
        <a:lstStyle/>
        <a:p>
          <a:r>
            <a:rPr lang="en-US" sz="2400" dirty="0"/>
            <a:t>3 Friday classes</a:t>
          </a:r>
        </a:p>
      </dgm:t>
    </dgm:pt>
    <dgm:pt modelId="{189B6402-1BAA-499D-B687-607D418A309A}" type="parTrans" cxnId="{CDE8E1EE-8A6D-4D01-A644-625A9873C91A}">
      <dgm:prSet/>
      <dgm:spPr/>
      <dgm:t>
        <a:bodyPr/>
        <a:lstStyle/>
        <a:p>
          <a:endParaRPr lang="en-US"/>
        </a:p>
      </dgm:t>
    </dgm:pt>
    <dgm:pt modelId="{B13023E1-B212-43CC-8A6E-8D573984DBB6}" type="sibTrans" cxnId="{CDE8E1EE-8A6D-4D01-A644-625A9873C91A}">
      <dgm:prSet/>
      <dgm:spPr/>
      <dgm:t>
        <a:bodyPr/>
        <a:lstStyle/>
        <a:p>
          <a:endParaRPr lang="en-US"/>
        </a:p>
      </dgm:t>
    </dgm:pt>
    <dgm:pt modelId="{AA8AFDC7-68C5-4D06-B0F4-7DC1BA145066}" type="pres">
      <dgm:prSet presAssocID="{FE858087-3428-47FA-A6D8-1508EA940A92}" presName="Name0" presStyleCnt="0">
        <dgm:presLayoutVars>
          <dgm:dir/>
          <dgm:animLvl val="lvl"/>
          <dgm:resizeHandles val="exact"/>
        </dgm:presLayoutVars>
      </dgm:prSet>
      <dgm:spPr/>
    </dgm:pt>
    <dgm:pt modelId="{115466DB-93EF-4AB6-8539-DA374B4A1EAE}" type="pres">
      <dgm:prSet presAssocID="{1231D6FB-FAAF-4EAC-AB0B-C86E0EACD217}" presName="composite" presStyleCnt="0"/>
      <dgm:spPr/>
    </dgm:pt>
    <dgm:pt modelId="{9C9E1FAB-3607-42D4-A7EA-D711AA0BF37D}" type="pres">
      <dgm:prSet presAssocID="{1231D6FB-FAAF-4EAC-AB0B-C86E0EACD217}" presName="parTx" presStyleLbl="alignNode1" presStyleIdx="0" presStyleCnt="4">
        <dgm:presLayoutVars>
          <dgm:chMax val="0"/>
          <dgm:chPref val="0"/>
          <dgm:bulletEnabled val="1"/>
        </dgm:presLayoutVars>
      </dgm:prSet>
      <dgm:spPr/>
    </dgm:pt>
    <dgm:pt modelId="{01AF5FB7-9C41-4756-A29E-7F9B9EEAA71C}" type="pres">
      <dgm:prSet presAssocID="{1231D6FB-FAAF-4EAC-AB0B-C86E0EACD217}" presName="desTx" presStyleLbl="alignAccFollowNode1" presStyleIdx="0" presStyleCnt="4">
        <dgm:presLayoutVars>
          <dgm:bulletEnabled val="1"/>
        </dgm:presLayoutVars>
      </dgm:prSet>
      <dgm:spPr/>
    </dgm:pt>
    <dgm:pt modelId="{A34AFF3E-6D25-4D99-B1F9-449633CCD689}" type="pres">
      <dgm:prSet presAssocID="{5B305294-9A15-4C05-8738-8EDBD275773D}" presName="space" presStyleCnt="0"/>
      <dgm:spPr/>
    </dgm:pt>
    <dgm:pt modelId="{D1D2F36A-A1FD-46D6-A112-C4667BA2874C}" type="pres">
      <dgm:prSet presAssocID="{4E76F69E-65C2-4F7F-B85B-9FCE1F10B536}" presName="composite" presStyleCnt="0"/>
      <dgm:spPr/>
    </dgm:pt>
    <dgm:pt modelId="{E0D224D9-4716-4F49-BDC2-2B779925B668}" type="pres">
      <dgm:prSet presAssocID="{4E76F69E-65C2-4F7F-B85B-9FCE1F10B536}" presName="parTx" presStyleLbl="alignNode1" presStyleIdx="1" presStyleCnt="4">
        <dgm:presLayoutVars>
          <dgm:chMax val="0"/>
          <dgm:chPref val="0"/>
          <dgm:bulletEnabled val="1"/>
        </dgm:presLayoutVars>
      </dgm:prSet>
      <dgm:spPr/>
    </dgm:pt>
    <dgm:pt modelId="{A8BD4BD9-07BB-4026-BE40-8000C1050E55}" type="pres">
      <dgm:prSet presAssocID="{4E76F69E-65C2-4F7F-B85B-9FCE1F10B536}" presName="desTx" presStyleLbl="alignAccFollowNode1" presStyleIdx="1" presStyleCnt="4">
        <dgm:presLayoutVars>
          <dgm:bulletEnabled val="1"/>
        </dgm:presLayoutVars>
      </dgm:prSet>
      <dgm:spPr/>
    </dgm:pt>
    <dgm:pt modelId="{1F58C302-DE7A-40CF-B9BD-C53BEAFA5C7B}" type="pres">
      <dgm:prSet presAssocID="{A560DFFC-3723-4A80-B723-FA5A36CA04A6}" presName="space" presStyleCnt="0"/>
      <dgm:spPr/>
    </dgm:pt>
    <dgm:pt modelId="{2422A020-43DE-4C5B-BA0D-F7F33C6582B7}" type="pres">
      <dgm:prSet presAssocID="{3FECDE93-2412-47BF-9604-296689A7ADD7}" presName="composite" presStyleCnt="0"/>
      <dgm:spPr/>
    </dgm:pt>
    <dgm:pt modelId="{EA5AA8F3-B544-41EF-87E2-A4C732458AC4}" type="pres">
      <dgm:prSet presAssocID="{3FECDE93-2412-47BF-9604-296689A7ADD7}" presName="parTx" presStyleLbl="alignNode1" presStyleIdx="2" presStyleCnt="4">
        <dgm:presLayoutVars>
          <dgm:chMax val="0"/>
          <dgm:chPref val="0"/>
          <dgm:bulletEnabled val="1"/>
        </dgm:presLayoutVars>
      </dgm:prSet>
      <dgm:spPr/>
    </dgm:pt>
    <dgm:pt modelId="{9A0408D9-DBA5-43A4-B142-7427D2FAA33C}" type="pres">
      <dgm:prSet presAssocID="{3FECDE93-2412-47BF-9604-296689A7ADD7}" presName="desTx" presStyleLbl="alignAccFollowNode1" presStyleIdx="2" presStyleCnt="4">
        <dgm:presLayoutVars>
          <dgm:bulletEnabled val="1"/>
        </dgm:presLayoutVars>
      </dgm:prSet>
      <dgm:spPr/>
    </dgm:pt>
    <dgm:pt modelId="{C8C1131A-DCF7-4A9B-B587-5EC742B7462E}" type="pres">
      <dgm:prSet presAssocID="{9E34C2CD-3CD6-4B65-B599-050531DB9149}" presName="space" presStyleCnt="0"/>
      <dgm:spPr/>
    </dgm:pt>
    <dgm:pt modelId="{F853F448-E8AB-45DD-AA80-0EC442C98383}" type="pres">
      <dgm:prSet presAssocID="{5AB5326C-1A12-42DE-8512-6BD999645907}" presName="composite" presStyleCnt="0"/>
      <dgm:spPr/>
    </dgm:pt>
    <dgm:pt modelId="{B7273BB7-FE82-407B-B652-95F4B146C468}" type="pres">
      <dgm:prSet presAssocID="{5AB5326C-1A12-42DE-8512-6BD999645907}" presName="parTx" presStyleLbl="alignNode1" presStyleIdx="3" presStyleCnt="4">
        <dgm:presLayoutVars>
          <dgm:chMax val="0"/>
          <dgm:chPref val="0"/>
          <dgm:bulletEnabled val="1"/>
        </dgm:presLayoutVars>
      </dgm:prSet>
      <dgm:spPr/>
    </dgm:pt>
    <dgm:pt modelId="{C1953C8C-A63D-4485-8D53-731C7F32096C}" type="pres">
      <dgm:prSet presAssocID="{5AB5326C-1A12-42DE-8512-6BD999645907}" presName="desTx" presStyleLbl="alignAccFollowNode1" presStyleIdx="3" presStyleCnt="4">
        <dgm:presLayoutVars>
          <dgm:bulletEnabled val="1"/>
        </dgm:presLayoutVars>
      </dgm:prSet>
      <dgm:spPr/>
    </dgm:pt>
  </dgm:ptLst>
  <dgm:cxnLst>
    <dgm:cxn modelId="{D87C0E11-24C0-466B-881D-4396D95687B8}" type="presOf" srcId="{1231D6FB-FAAF-4EAC-AB0B-C86E0EACD217}" destId="{9C9E1FAB-3607-42D4-A7EA-D711AA0BF37D}" srcOrd="0" destOrd="0" presId="urn:microsoft.com/office/officeart/2005/8/layout/hList1"/>
    <dgm:cxn modelId="{8D836416-C269-42BB-8313-F5F882987934}" srcId="{1231D6FB-FAAF-4EAC-AB0B-C86E0EACD217}" destId="{AABEA5F2-9954-4FCF-9FDE-0A72A81E0066}" srcOrd="0" destOrd="0" parTransId="{C94B685D-34BA-42E0-B47B-9FED044D9FB1}" sibTransId="{CB983EDC-4A6D-4B6E-A1C5-F7D11671D7E5}"/>
    <dgm:cxn modelId="{68BFED16-4A79-4F38-BEB6-742E2CFAC175}" type="presOf" srcId="{FE858087-3428-47FA-A6D8-1508EA940A92}" destId="{AA8AFDC7-68C5-4D06-B0F4-7DC1BA145066}" srcOrd="0" destOrd="0" presId="urn:microsoft.com/office/officeart/2005/8/layout/hList1"/>
    <dgm:cxn modelId="{341D8535-C8AB-4F4F-966A-A2F2FCDFA158}" type="presOf" srcId="{4E76F69E-65C2-4F7F-B85B-9FCE1F10B536}" destId="{E0D224D9-4716-4F49-BDC2-2B779925B668}" srcOrd="0" destOrd="0" presId="urn:microsoft.com/office/officeart/2005/8/layout/hList1"/>
    <dgm:cxn modelId="{184BB05B-078F-41C3-BA19-4EE3550955DF}" type="presOf" srcId="{ED3D8DB6-239F-41D6-853E-5215FAC3AE09}" destId="{01AF5FB7-9C41-4756-A29E-7F9B9EEAA71C}" srcOrd="0" destOrd="1" presId="urn:microsoft.com/office/officeart/2005/8/layout/hList1"/>
    <dgm:cxn modelId="{E61F1D67-DF04-43E2-9A28-08F54E978F76}" srcId="{FE858087-3428-47FA-A6D8-1508EA940A92}" destId="{1231D6FB-FAAF-4EAC-AB0B-C86E0EACD217}" srcOrd="0" destOrd="0" parTransId="{B852578C-9597-48F6-A4BB-15A829194C42}" sibTransId="{5B305294-9A15-4C05-8738-8EDBD275773D}"/>
    <dgm:cxn modelId="{5C19A24F-0935-4503-83A4-724890CFA0EC}" srcId="{FE858087-3428-47FA-A6D8-1508EA940A92}" destId="{3FECDE93-2412-47BF-9604-296689A7ADD7}" srcOrd="2" destOrd="0" parTransId="{21D618F3-69AD-492D-8B8E-21C798E645A8}" sibTransId="{9E34C2CD-3CD6-4B65-B599-050531DB9149}"/>
    <dgm:cxn modelId="{C3780C52-7251-40DE-ADF4-4E8CF4BC1583}" srcId="{4E76F69E-65C2-4F7F-B85B-9FCE1F10B536}" destId="{095003FB-F155-470B-A44B-1A28F4848C58}" srcOrd="0" destOrd="0" parTransId="{1329DC6C-EAF8-4C0D-B69D-8A95EF0D020E}" sibTransId="{004E4ED3-2AE1-4E26-9AB7-861059DA8F8D}"/>
    <dgm:cxn modelId="{12FDDE53-002D-4401-8ABA-5EB07114F769}" type="presOf" srcId="{BF30C5A2-DBD6-47E9-917A-2F098DA76C14}" destId="{A8BD4BD9-07BB-4026-BE40-8000C1050E55}" srcOrd="0" destOrd="1" presId="urn:microsoft.com/office/officeart/2005/8/layout/hList1"/>
    <dgm:cxn modelId="{4487FE53-2C2E-4F28-A464-C8A1531C3F0A}" srcId="{3FECDE93-2412-47BF-9604-296689A7ADD7}" destId="{C2ED966F-89B5-4CC9-8266-562FCF397EE8}" srcOrd="0" destOrd="0" parTransId="{6EFF5478-B5A3-4E6C-B59F-E9C0FFE619FD}" sibTransId="{5229EBCF-57F7-4927-9E1C-FD9F5CA75F40}"/>
    <dgm:cxn modelId="{23D4F857-8E5F-434F-B110-F87B6DD5F751}" type="presOf" srcId="{5AB5326C-1A12-42DE-8512-6BD999645907}" destId="{B7273BB7-FE82-407B-B652-95F4B146C468}" srcOrd="0" destOrd="0" presId="urn:microsoft.com/office/officeart/2005/8/layout/hList1"/>
    <dgm:cxn modelId="{6E176281-C1B2-4276-B3AF-998E4A54CFE2}" srcId="{FE858087-3428-47FA-A6D8-1508EA940A92}" destId="{4E76F69E-65C2-4F7F-B85B-9FCE1F10B536}" srcOrd="1" destOrd="0" parTransId="{395CE7AA-D18D-49E2-A770-48E09311BD19}" sibTransId="{A560DFFC-3723-4A80-B723-FA5A36CA04A6}"/>
    <dgm:cxn modelId="{A2EFC888-366A-4076-9397-42CCDC6D2385}" type="presOf" srcId="{C2ED966F-89B5-4CC9-8266-562FCF397EE8}" destId="{9A0408D9-DBA5-43A4-B142-7427D2FAA33C}" srcOrd="0" destOrd="0" presId="urn:microsoft.com/office/officeart/2005/8/layout/hList1"/>
    <dgm:cxn modelId="{6FB5FF8C-AB57-4265-A003-7134905A170A}" type="presOf" srcId="{3FECDE93-2412-47BF-9604-296689A7ADD7}" destId="{EA5AA8F3-B544-41EF-87E2-A4C732458AC4}" srcOrd="0" destOrd="0" presId="urn:microsoft.com/office/officeart/2005/8/layout/hList1"/>
    <dgm:cxn modelId="{22C076B0-7972-44D0-ACF8-57E35C9FAA91}" type="presOf" srcId="{22A87496-219C-4EAE-8BF6-08F808B99A68}" destId="{C1953C8C-A63D-4485-8D53-731C7F32096C}" srcOrd="0" destOrd="0" presId="urn:microsoft.com/office/officeart/2005/8/layout/hList1"/>
    <dgm:cxn modelId="{AD578CB3-8298-4885-8A24-6C4B59CDB207}" srcId="{5AB5326C-1A12-42DE-8512-6BD999645907}" destId="{22A87496-219C-4EAE-8BF6-08F808B99A68}" srcOrd="0" destOrd="0" parTransId="{3587DDCE-254D-4D15-A3D5-83F7AAB0BEC6}" sibTransId="{7B105FE4-69F5-4F90-8C2B-CFDD6E628580}"/>
    <dgm:cxn modelId="{7C9315B9-BD4E-409A-9E68-D119F93BD839}" srcId="{FE858087-3428-47FA-A6D8-1508EA940A92}" destId="{5AB5326C-1A12-42DE-8512-6BD999645907}" srcOrd="3" destOrd="0" parTransId="{5494D560-68E5-46AA-AADC-85956231CDF8}" sibTransId="{498B3D4F-292D-4DB5-B0D4-6A86AEC303A9}"/>
    <dgm:cxn modelId="{FA6E42C5-2100-4119-A87B-C1979E363100}" type="presOf" srcId="{095003FB-F155-470B-A44B-1A28F4848C58}" destId="{A8BD4BD9-07BB-4026-BE40-8000C1050E55}" srcOrd="0" destOrd="0" presId="urn:microsoft.com/office/officeart/2005/8/layout/hList1"/>
    <dgm:cxn modelId="{CDE8E1EE-8A6D-4D01-A644-625A9873C91A}" srcId="{4E76F69E-65C2-4F7F-B85B-9FCE1F10B536}" destId="{BF30C5A2-DBD6-47E9-917A-2F098DA76C14}" srcOrd="1" destOrd="0" parTransId="{189B6402-1BAA-499D-B687-607D418A309A}" sibTransId="{B13023E1-B212-43CC-8A6E-8D573984DBB6}"/>
    <dgm:cxn modelId="{837389FA-30C0-4596-A626-2F6F32F7C5DC}" type="presOf" srcId="{AABEA5F2-9954-4FCF-9FDE-0A72A81E0066}" destId="{01AF5FB7-9C41-4756-A29E-7F9B9EEAA71C}" srcOrd="0" destOrd="0" presId="urn:microsoft.com/office/officeart/2005/8/layout/hList1"/>
    <dgm:cxn modelId="{E3BD6BFB-A2B1-40C3-AB89-2D721854C61F}" srcId="{1231D6FB-FAAF-4EAC-AB0B-C86E0EACD217}" destId="{ED3D8DB6-239F-41D6-853E-5215FAC3AE09}" srcOrd="1" destOrd="0" parTransId="{97880C0C-C8C6-4868-A5BB-2CB6F8D6BAB5}" sibTransId="{D8905E69-A011-4436-A716-9D7F26A7AEA4}"/>
    <dgm:cxn modelId="{4509C62F-21DC-40A3-B535-655CAB93975F}" type="presParOf" srcId="{AA8AFDC7-68C5-4D06-B0F4-7DC1BA145066}" destId="{115466DB-93EF-4AB6-8539-DA374B4A1EAE}" srcOrd="0" destOrd="0" presId="urn:microsoft.com/office/officeart/2005/8/layout/hList1"/>
    <dgm:cxn modelId="{B2C3B21A-E920-4EAD-AB1C-D54E0339810B}" type="presParOf" srcId="{115466DB-93EF-4AB6-8539-DA374B4A1EAE}" destId="{9C9E1FAB-3607-42D4-A7EA-D711AA0BF37D}" srcOrd="0" destOrd="0" presId="urn:microsoft.com/office/officeart/2005/8/layout/hList1"/>
    <dgm:cxn modelId="{4FA045E9-0C74-4F26-BA03-8B7C32EABEE2}" type="presParOf" srcId="{115466DB-93EF-4AB6-8539-DA374B4A1EAE}" destId="{01AF5FB7-9C41-4756-A29E-7F9B9EEAA71C}" srcOrd="1" destOrd="0" presId="urn:microsoft.com/office/officeart/2005/8/layout/hList1"/>
    <dgm:cxn modelId="{03FD3780-F4F6-4FDB-8770-BC5BD1F7FCA7}" type="presParOf" srcId="{AA8AFDC7-68C5-4D06-B0F4-7DC1BA145066}" destId="{A34AFF3E-6D25-4D99-B1F9-449633CCD689}" srcOrd="1" destOrd="0" presId="urn:microsoft.com/office/officeart/2005/8/layout/hList1"/>
    <dgm:cxn modelId="{43D5F0EA-A091-4CED-9344-6A51D0B13E84}" type="presParOf" srcId="{AA8AFDC7-68C5-4D06-B0F4-7DC1BA145066}" destId="{D1D2F36A-A1FD-46D6-A112-C4667BA2874C}" srcOrd="2" destOrd="0" presId="urn:microsoft.com/office/officeart/2005/8/layout/hList1"/>
    <dgm:cxn modelId="{93E1665D-C914-4B73-B67C-98ACDE6DDFCC}" type="presParOf" srcId="{D1D2F36A-A1FD-46D6-A112-C4667BA2874C}" destId="{E0D224D9-4716-4F49-BDC2-2B779925B668}" srcOrd="0" destOrd="0" presId="urn:microsoft.com/office/officeart/2005/8/layout/hList1"/>
    <dgm:cxn modelId="{368810AE-4F6A-4AE8-80AF-5E87FDCE5353}" type="presParOf" srcId="{D1D2F36A-A1FD-46D6-A112-C4667BA2874C}" destId="{A8BD4BD9-07BB-4026-BE40-8000C1050E55}" srcOrd="1" destOrd="0" presId="urn:microsoft.com/office/officeart/2005/8/layout/hList1"/>
    <dgm:cxn modelId="{308A616D-D86E-4A47-8B2A-BCEE3A011A27}" type="presParOf" srcId="{AA8AFDC7-68C5-4D06-B0F4-7DC1BA145066}" destId="{1F58C302-DE7A-40CF-B9BD-C53BEAFA5C7B}" srcOrd="3" destOrd="0" presId="urn:microsoft.com/office/officeart/2005/8/layout/hList1"/>
    <dgm:cxn modelId="{23653CD0-BB5C-4994-A3F9-74C24133B6E5}" type="presParOf" srcId="{AA8AFDC7-68C5-4D06-B0F4-7DC1BA145066}" destId="{2422A020-43DE-4C5B-BA0D-F7F33C6582B7}" srcOrd="4" destOrd="0" presId="urn:microsoft.com/office/officeart/2005/8/layout/hList1"/>
    <dgm:cxn modelId="{F38AD818-14C5-465E-B9FB-BEAE24AB0C97}" type="presParOf" srcId="{2422A020-43DE-4C5B-BA0D-F7F33C6582B7}" destId="{EA5AA8F3-B544-41EF-87E2-A4C732458AC4}" srcOrd="0" destOrd="0" presId="urn:microsoft.com/office/officeart/2005/8/layout/hList1"/>
    <dgm:cxn modelId="{E06D23F4-B6DB-47FC-AB57-95B53F44D55C}" type="presParOf" srcId="{2422A020-43DE-4C5B-BA0D-F7F33C6582B7}" destId="{9A0408D9-DBA5-43A4-B142-7427D2FAA33C}" srcOrd="1" destOrd="0" presId="urn:microsoft.com/office/officeart/2005/8/layout/hList1"/>
    <dgm:cxn modelId="{7DC0120F-7795-4332-8393-0F4AD0D9CAA2}" type="presParOf" srcId="{AA8AFDC7-68C5-4D06-B0F4-7DC1BA145066}" destId="{C8C1131A-DCF7-4A9B-B587-5EC742B7462E}" srcOrd="5" destOrd="0" presId="urn:microsoft.com/office/officeart/2005/8/layout/hList1"/>
    <dgm:cxn modelId="{D819BFAF-C2BF-43B6-AC13-52B687DFCCA1}" type="presParOf" srcId="{AA8AFDC7-68C5-4D06-B0F4-7DC1BA145066}" destId="{F853F448-E8AB-45DD-AA80-0EC442C98383}" srcOrd="6" destOrd="0" presId="urn:microsoft.com/office/officeart/2005/8/layout/hList1"/>
    <dgm:cxn modelId="{DC68B82D-1873-4996-BE88-40DD1A573EE2}" type="presParOf" srcId="{F853F448-E8AB-45DD-AA80-0EC442C98383}" destId="{B7273BB7-FE82-407B-B652-95F4B146C468}" srcOrd="0" destOrd="0" presId="urn:microsoft.com/office/officeart/2005/8/layout/hList1"/>
    <dgm:cxn modelId="{A587C009-4E4F-4037-9F0B-89B04FB120AC}" type="presParOf" srcId="{F853F448-E8AB-45DD-AA80-0EC442C98383}" destId="{C1953C8C-A63D-4485-8D53-731C7F32096C}"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C581709-63A5-4F00-8312-B819489532F9}"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09A84A38-FA21-41E3-B06A-C2D20734B455}">
      <dgm:prSet phldrT="[Text]"/>
      <dgm:spPr/>
      <dgm:t>
        <a:bodyPr/>
        <a:lstStyle/>
        <a:p>
          <a:r>
            <a:rPr lang="en-US" dirty="0"/>
            <a:t>New Times</a:t>
          </a:r>
        </a:p>
      </dgm:t>
    </dgm:pt>
    <dgm:pt modelId="{EB6737E4-D5FB-457E-A116-D5D1CDD6FC82}" type="parTrans" cxnId="{07A75F77-B870-4551-BC6D-B38BFE39860E}">
      <dgm:prSet/>
      <dgm:spPr/>
      <dgm:t>
        <a:bodyPr/>
        <a:lstStyle/>
        <a:p>
          <a:endParaRPr lang="en-US"/>
        </a:p>
      </dgm:t>
    </dgm:pt>
    <dgm:pt modelId="{C23E7E3B-1E26-4716-9871-19D796B11751}" type="sibTrans" cxnId="{07A75F77-B870-4551-BC6D-B38BFE39860E}">
      <dgm:prSet/>
      <dgm:spPr/>
      <dgm:t>
        <a:bodyPr/>
        <a:lstStyle/>
        <a:p>
          <a:endParaRPr lang="en-US"/>
        </a:p>
      </dgm:t>
    </dgm:pt>
    <dgm:pt modelId="{4E64DA02-F156-45A6-ACC1-27E5FAA632E9}">
      <dgm:prSet phldrT="[Text]"/>
      <dgm:spPr/>
      <dgm:t>
        <a:bodyPr/>
        <a:lstStyle/>
        <a:p>
          <a:r>
            <a:rPr lang="en-US" dirty="0">
              <a:solidFill>
                <a:schemeClr val="bg1"/>
              </a:solidFill>
            </a:rPr>
            <a:t>Due to room scheduling requirements, all classes begin at 9:00 AM</a:t>
          </a:r>
        </a:p>
      </dgm:t>
    </dgm:pt>
    <dgm:pt modelId="{13DB2DBF-43E4-4D31-B96D-90771963FD4A}" type="parTrans" cxnId="{E87397DE-2182-466F-90BF-FDABC4AC3D8C}">
      <dgm:prSet/>
      <dgm:spPr/>
      <dgm:t>
        <a:bodyPr/>
        <a:lstStyle/>
        <a:p>
          <a:endParaRPr lang="en-US"/>
        </a:p>
      </dgm:t>
    </dgm:pt>
    <dgm:pt modelId="{F1ED41E0-298A-4CAE-8217-C37C8B3E24A8}" type="sibTrans" cxnId="{E87397DE-2182-466F-90BF-FDABC4AC3D8C}">
      <dgm:prSet/>
      <dgm:spPr/>
      <dgm:t>
        <a:bodyPr/>
        <a:lstStyle/>
        <a:p>
          <a:endParaRPr lang="en-US"/>
        </a:p>
      </dgm:t>
    </dgm:pt>
    <dgm:pt modelId="{31E2FD20-32CB-41A8-9C31-5EAC4B739F6D}">
      <dgm:prSet phldrT="[Text]"/>
      <dgm:spPr/>
      <dgm:t>
        <a:bodyPr/>
        <a:lstStyle/>
        <a:p>
          <a:r>
            <a:rPr lang="en-US" dirty="0"/>
            <a:t>General Scheduling</a:t>
          </a:r>
        </a:p>
      </dgm:t>
    </dgm:pt>
    <dgm:pt modelId="{7A3E0707-F60D-4150-915A-774F85D8C32F}" type="parTrans" cxnId="{8E22E086-DC84-4464-BE13-B95D53EB170C}">
      <dgm:prSet/>
      <dgm:spPr/>
      <dgm:t>
        <a:bodyPr/>
        <a:lstStyle/>
        <a:p>
          <a:endParaRPr lang="en-US"/>
        </a:p>
      </dgm:t>
    </dgm:pt>
    <dgm:pt modelId="{515F573E-4B31-40BA-BEB5-AE54DA3D4F2D}" type="sibTrans" cxnId="{8E22E086-DC84-4464-BE13-B95D53EB170C}">
      <dgm:prSet/>
      <dgm:spPr/>
      <dgm:t>
        <a:bodyPr/>
        <a:lstStyle/>
        <a:p>
          <a:endParaRPr lang="en-US"/>
        </a:p>
      </dgm:t>
    </dgm:pt>
    <dgm:pt modelId="{E3F7E1AF-7EC4-497D-9F8C-78D396BDADAB}">
      <dgm:prSet phldrT="[Text]"/>
      <dgm:spPr/>
      <dgm:t>
        <a:bodyPr/>
        <a:lstStyle/>
        <a:p>
          <a:r>
            <a:rPr lang="en-US" dirty="0">
              <a:solidFill>
                <a:schemeClr val="bg1"/>
              </a:solidFill>
            </a:rPr>
            <a:t>Mon, Wed – In Person</a:t>
          </a:r>
        </a:p>
      </dgm:t>
    </dgm:pt>
    <dgm:pt modelId="{BF4C5DAD-0F03-461E-B660-B58C7CF9F717}" type="parTrans" cxnId="{5F50B53A-C566-48F1-8A13-F2BCB6FCCE79}">
      <dgm:prSet/>
      <dgm:spPr/>
      <dgm:t>
        <a:bodyPr/>
        <a:lstStyle/>
        <a:p>
          <a:endParaRPr lang="en-US"/>
        </a:p>
      </dgm:t>
    </dgm:pt>
    <dgm:pt modelId="{E93BA8F8-C08A-4629-83E7-870ED748CA2C}" type="sibTrans" cxnId="{5F50B53A-C566-48F1-8A13-F2BCB6FCCE79}">
      <dgm:prSet/>
      <dgm:spPr/>
      <dgm:t>
        <a:bodyPr/>
        <a:lstStyle/>
        <a:p>
          <a:endParaRPr lang="en-US"/>
        </a:p>
      </dgm:t>
    </dgm:pt>
    <dgm:pt modelId="{867810F0-19E7-4427-BF3D-2C73474BC07F}">
      <dgm:prSet phldrT="[Text]"/>
      <dgm:spPr/>
      <dgm:t>
        <a:bodyPr/>
        <a:lstStyle/>
        <a:p>
          <a:r>
            <a:rPr lang="en-US" dirty="0">
              <a:solidFill>
                <a:schemeClr val="bg1"/>
              </a:solidFill>
            </a:rPr>
            <a:t>Fri – Blended. More Friday classes were added</a:t>
          </a:r>
        </a:p>
      </dgm:t>
    </dgm:pt>
    <dgm:pt modelId="{841CD103-8963-4D43-A08F-7A08D7C12863}" type="parTrans" cxnId="{4C426ACE-123C-488E-B51F-4339585C0F88}">
      <dgm:prSet/>
      <dgm:spPr/>
      <dgm:t>
        <a:bodyPr/>
        <a:lstStyle/>
        <a:p>
          <a:endParaRPr lang="en-US"/>
        </a:p>
      </dgm:t>
    </dgm:pt>
    <dgm:pt modelId="{17C78257-8189-42FB-AEFA-96C43CA932B3}" type="sibTrans" cxnId="{4C426ACE-123C-488E-B51F-4339585C0F88}">
      <dgm:prSet/>
      <dgm:spPr/>
      <dgm:t>
        <a:bodyPr/>
        <a:lstStyle/>
        <a:p>
          <a:endParaRPr lang="en-US"/>
        </a:p>
      </dgm:t>
    </dgm:pt>
    <dgm:pt modelId="{06297BA7-7250-41EA-B0B2-F59711B31E2D}">
      <dgm:prSet phldrT="[Text]"/>
      <dgm:spPr/>
      <dgm:t>
        <a:bodyPr/>
        <a:lstStyle/>
        <a:p>
          <a:r>
            <a:rPr lang="en-US" dirty="0">
              <a:solidFill>
                <a:schemeClr val="bg1"/>
              </a:solidFill>
            </a:rPr>
            <a:t>1-2 Sat per month – In Person. Several Saturday classes were removed.</a:t>
          </a:r>
        </a:p>
      </dgm:t>
    </dgm:pt>
    <dgm:pt modelId="{8074B2A5-D925-47DA-AE5E-E5E1C328E7E8}" type="parTrans" cxnId="{12EEB2FF-089A-4B3D-8B21-AFD7680AE220}">
      <dgm:prSet/>
      <dgm:spPr/>
      <dgm:t>
        <a:bodyPr/>
        <a:lstStyle/>
        <a:p>
          <a:endParaRPr lang="en-US"/>
        </a:p>
      </dgm:t>
    </dgm:pt>
    <dgm:pt modelId="{DF41C536-2905-4EED-BC4D-90DBF783839D}" type="sibTrans" cxnId="{12EEB2FF-089A-4B3D-8B21-AFD7680AE220}">
      <dgm:prSet/>
      <dgm:spPr/>
      <dgm:t>
        <a:bodyPr/>
        <a:lstStyle/>
        <a:p>
          <a:endParaRPr lang="en-US"/>
        </a:p>
      </dgm:t>
    </dgm:pt>
    <dgm:pt modelId="{B684B42F-F622-432F-84E0-D26B969440D9}">
      <dgm:prSet phldrT="[Text]"/>
      <dgm:spPr/>
      <dgm:t>
        <a:bodyPr/>
        <a:lstStyle/>
        <a:p>
          <a:r>
            <a:rPr lang="en-US" dirty="0">
              <a:solidFill>
                <a:schemeClr val="bg1"/>
              </a:solidFill>
            </a:rPr>
            <a:t>Revised scheduling to make shift coverage easier for students, reduce fatigue, and enable NREMT eligibility as early as possible.</a:t>
          </a:r>
        </a:p>
      </dgm:t>
    </dgm:pt>
    <dgm:pt modelId="{C70CE558-DC85-4024-8BB8-ADB83CAFF884}" type="parTrans" cxnId="{DC9323D4-BBC0-4928-96AA-ADFCBC646DA9}">
      <dgm:prSet/>
      <dgm:spPr/>
      <dgm:t>
        <a:bodyPr/>
        <a:lstStyle/>
        <a:p>
          <a:endParaRPr lang="en-US"/>
        </a:p>
      </dgm:t>
    </dgm:pt>
    <dgm:pt modelId="{C9BF92EC-4EA2-402A-BA7D-9BE07BB5A6BB}" type="sibTrans" cxnId="{DC9323D4-BBC0-4928-96AA-ADFCBC646DA9}">
      <dgm:prSet/>
      <dgm:spPr/>
      <dgm:t>
        <a:bodyPr/>
        <a:lstStyle/>
        <a:p>
          <a:endParaRPr lang="en-US"/>
        </a:p>
      </dgm:t>
    </dgm:pt>
    <dgm:pt modelId="{4E3E8D40-FC9D-464B-A217-B0CC69DE4106}" type="pres">
      <dgm:prSet presAssocID="{6C581709-63A5-4F00-8312-B819489532F9}" presName="linear" presStyleCnt="0">
        <dgm:presLayoutVars>
          <dgm:animLvl val="lvl"/>
          <dgm:resizeHandles val="exact"/>
        </dgm:presLayoutVars>
      </dgm:prSet>
      <dgm:spPr/>
    </dgm:pt>
    <dgm:pt modelId="{439D1431-EFA2-46E8-97F6-16FAC624AD69}" type="pres">
      <dgm:prSet presAssocID="{09A84A38-FA21-41E3-B06A-C2D20734B455}" presName="parentText" presStyleLbl="node1" presStyleIdx="0" presStyleCnt="2">
        <dgm:presLayoutVars>
          <dgm:chMax val="0"/>
          <dgm:bulletEnabled val="1"/>
        </dgm:presLayoutVars>
      </dgm:prSet>
      <dgm:spPr/>
    </dgm:pt>
    <dgm:pt modelId="{C9757A3F-36F9-4B4E-A40B-F3D1CC3FD845}" type="pres">
      <dgm:prSet presAssocID="{09A84A38-FA21-41E3-B06A-C2D20734B455}" presName="childText" presStyleLbl="revTx" presStyleIdx="0" presStyleCnt="2">
        <dgm:presLayoutVars>
          <dgm:bulletEnabled val="1"/>
        </dgm:presLayoutVars>
      </dgm:prSet>
      <dgm:spPr/>
    </dgm:pt>
    <dgm:pt modelId="{BBD6209F-5624-4A8E-AB50-5526CF57C933}" type="pres">
      <dgm:prSet presAssocID="{31E2FD20-32CB-41A8-9C31-5EAC4B739F6D}" presName="parentText" presStyleLbl="node1" presStyleIdx="1" presStyleCnt="2">
        <dgm:presLayoutVars>
          <dgm:chMax val="0"/>
          <dgm:bulletEnabled val="1"/>
        </dgm:presLayoutVars>
      </dgm:prSet>
      <dgm:spPr/>
    </dgm:pt>
    <dgm:pt modelId="{65939736-A3F0-42E1-943E-8DE1FCAE2043}" type="pres">
      <dgm:prSet presAssocID="{31E2FD20-32CB-41A8-9C31-5EAC4B739F6D}" presName="childText" presStyleLbl="revTx" presStyleIdx="1" presStyleCnt="2">
        <dgm:presLayoutVars>
          <dgm:bulletEnabled val="1"/>
        </dgm:presLayoutVars>
      </dgm:prSet>
      <dgm:spPr/>
    </dgm:pt>
  </dgm:ptLst>
  <dgm:cxnLst>
    <dgm:cxn modelId="{46C70B1E-A60D-4F96-A15F-C73757848E8F}" type="presOf" srcId="{6C581709-63A5-4F00-8312-B819489532F9}" destId="{4E3E8D40-FC9D-464B-A217-B0CC69DE4106}" srcOrd="0" destOrd="0" presId="urn:microsoft.com/office/officeart/2005/8/layout/vList2"/>
    <dgm:cxn modelId="{5F50B53A-C566-48F1-8A13-F2BCB6FCCE79}" srcId="{31E2FD20-32CB-41A8-9C31-5EAC4B739F6D}" destId="{E3F7E1AF-7EC4-497D-9F8C-78D396BDADAB}" srcOrd="1" destOrd="0" parTransId="{BF4C5DAD-0F03-461E-B660-B58C7CF9F717}" sibTransId="{E93BA8F8-C08A-4629-83E7-870ED748CA2C}"/>
    <dgm:cxn modelId="{EDF1B93D-D208-4517-B9CC-D2BFBE6489B2}" type="presOf" srcId="{4E64DA02-F156-45A6-ACC1-27E5FAA632E9}" destId="{C9757A3F-36F9-4B4E-A40B-F3D1CC3FD845}" srcOrd="0" destOrd="0" presId="urn:microsoft.com/office/officeart/2005/8/layout/vList2"/>
    <dgm:cxn modelId="{6B62A066-6E6A-4E75-8B19-37D8F28D3A83}" type="presOf" srcId="{06297BA7-7250-41EA-B0B2-F59711B31E2D}" destId="{65939736-A3F0-42E1-943E-8DE1FCAE2043}" srcOrd="0" destOrd="3" presId="urn:microsoft.com/office/officeart/2005/8/layout/vList2"/>
    <dgm:cxn modelId="{07A75F77-B870-4551-BC6D-B38BFE39860E}" srcId="{6C581709-63A5-4F00-8312-B819489532F9}" destId="{09A84A38-FA21-41E3-B06A-C2D20734B455}" srcOrd="0" destOrd="0" parTransId="{EB6737E4-D5FB-457E-A116-D5D1CDD6FC82}" sibTransId="{C23E7E3B-1E26-4716-9871-19D796B11751}"/>
    <dgm:cxn modelId="{8E22E086-DC84-4464-BE13-B95D53EB170C}" srcId="{6C581709-63A5-4F00-8312-B819489532F9}" destId="{31E2FD20-32CB-41A8-9C31-5EAC4B739F6D}" srcOrd="1" destOrd="0" parTransId="{7A3E0707-F60D-4150-915A-774F85D8C32F}" sibTransId="{515F573E-4B31-40BA-BEB5-AE54DA3D4F2D}"/>
    <dgm:cxn modelId="{08056C93-FC73-4B54-8322-ABE1844657FC}" type="presOf" srcId="{E3F7E1AF-7EC4-497D-9F8C-78D396BDADAB}" destId="{65939736-A3F0-42E1-943E-8DE1FCAE2043}" srcOrd="0" destOrd="1" presId="urn:microsoft.com/office/officeart/2005/8/layout/vList2"/>
    <dgm:cxn modelId="{BD8D489A-41A4-4762-8A2B-80E30FC0D080}" type="presOf" srcId="{867810F0-19E7-4427-BF3D-2C73474BC07F}" destId="{65939736-A3F0-42E1-943E-8DE1FCAE2043}" srcOrd="0" destOrd="2" presId="urn:microsoft.com/office/officeart/2005/8/layout/vList2"/>
    <dgm:cxn modelId="{EE3BE9BB-5CD1-4F96-A4F4-0B78A3F50792}" type="presOf" srcId="{31E2FD20-32CB-41A8-9C31-5EAC4B739F6D}" destId="{BBD6209F-5624-4A8E-AB50-5526CF57C933}" srcOrd="0" destOrd="0" presId="urn:microsoft.com/office/officeart/2005/8/layout/vList2"/>
    <dgm:cxn modelId="{E33B8BC7-1C9C-4663-B27A-740EB9E55B03}" type="presOf" srcId="{09A84A38-FA21-41E3-B06A-C2D20734B455}" destId="{439D1431-EFA2-46E8-97F6-16FAC624AD69}" srcOrd="0" destOrd="0" presId="urn:microsoft.com/office/officeart/2005/8/layout/vList2"/>
    <dgm:cxn modelId="{9D4AEEC7-0E52-4DE4-94CD-AAE2534489D3}" type="presOf" srcId="{B684B42F-F622-432F-84E0-D26B969440D9}" destId="{65939736-A3F0-42E1-943E-8DE1FCAE2043}" srcOrd="0" destOrd="0" presId="urn:microsoft.com/office/officeart/2005/8/layout/vList2"/>
    <dgm:cxn modelId="{4C426ACE-123C-488E-B51F-4339585C0F88}" srcId="{31E2FD20-32CB-41A8-9C31-5EAC4B739F6D}" destId="{867810F0-19E7-4427-BF3D-2C73474BC07F}" srcOrd="2" destOrd="0" parTransId="{841CD103-8963-4D43-A08F-7A08D7C12863}" sibTransId="{17C78257-8189-42FB-AEFA-96C43CA932B3}"/>
    <dgm:cxn modelId="{DC9323D4-BBC0-4928-96AA-ADFCBC646DA9}" srcId="{31E2FD20-32CB-41A8-9C31-5EAC4B739F6D}" destId="{B684B42F-F622-432F-84E0-D26B969440D9}" srcOrd="0" destOrd="0" parTransId="{C70CE558-DC85-4024-8BB8-ADB83CAFF884}" sibTransId="{C9BF92EC-4EA2-402A-BA7D-9BE07BB5A6BB}"/>
    <dgm:cxn modelId="{E87397DE-2182-466F-90BF-FDABC4AC3D8C}" srcId="{09A84A38-FA21-41E3-B06A-C2D20734B455}" destId="{4E64DA02-F156-45A6-ACC1-27E5FAA632E9}" srcOrd="0" destOrd="0" parTransId="{13DB2DBF-43E4-4D31-B96D-90771963FD4A}" sibTransId="{F1ED41E0-298A-4CAE-8217-C37C8B3E24A8}"/>
    <dgm:cxn modelId="{12EEB2FF-089A-4B3D-8B21-AFD7680AE220}" srcId="{31E2FD20-32CB-41A8-9C31-5EAC4B739F6D}" destId="{06297BA7-7250-41EA-B0B2-F59711B31E2D}" srcOrd="3" destOrd="0" parTransId="{8074B2A5-D925-47DA-AE5E-E5E1C328E7E8}" sibTransId="{DF41C536-2905-4EED-BC4D-90DBF783839D}"/>
    <dgm:cxn modelId="{D0D8A2A9-BCAE-4C4A-9D2B-40E3B29239DC}" type="presParOf" srcId="{4E3E8D40-FC9D-464B-A217-B0CC69DE4106}" destId="{439D1431-EFA2-46E8-97F6-16FAC624AD69}" srcOrd="0" destOrd="0" presId="urn:microsoft.com/office/officeart/2005/8/layout/vList2"/>
    <dgm:cxn modelId="{06F20168-1F38-4683-9D3C-2A9A94C13B3D}" type="presParOf" srcId="{4E3E8D40-FC9D-464B-A217-B0CC69DE4106}" destId="{C9757A3F-36F9-4B4E-A40B-F3D1CC3FD845}" srcOrd="1" destOrd="0" presId="urn:microsoft.com/office/officeart/2005/8/layout/vList2"/>
    <dgm:cxn modelId="{0710892B-9386-47E8-916C-EA733B924407}" type="presParOf" srcId="{4E3E8D40-FC9D-464B-A217-B0CC69DE4106}" destId="{BBD6209F-5624-4A8E-AB50-5526CF57C933}" srcOrd="2" destOrd="0" presId="urn:microsoft.com/office/officeart/2005/8/layout/vList2"/>
    <dgm:cxn modelId="{5CFD68DA-931B-408B-9308-2E6E925FD715}" type="presParOf" srcId="{4E3E8D40-FC9D-464B-A217-B0CC69DE4106}" destId="{65939736-A3F0-42E1-943E-8DE1FCAE2043}" srcOrd="3"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AFDE505-5B10-4C9D-A937-0BADBDFAC582}" type="doc">
      <dgm:prSet loTypeId="urn:microsoft.com/office/officeart/2018/5/layout/IconLeaf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973D792E-EE92-4CF1-AC56-A3FDD67E0A9E}">
      <dgm:prSet phldrT="[Text]"/>
      <dgm:spPr/>
      <dgm:t>
        <a:bodyPr/>
        <a:lstStyle/>
        <a:p>
          <a:pPr>
            <a:lnSpc>
              <a:spcPct val="100000"/>
            </a:lnSpc>
            <a:defRPr cap="all"/>
          </a:pPr>
          <a:r>
            <a:rPr lang="en-US"/>
            <a:t>Program Application</a:t>
          </a:r>
        </a:p>
      </dgm:t>
    </dgm:pt>
    <dgm:pt modelId="{5FA0A7CC-81E1-4DBC-9206-DCA2FE124D24}" type="parTrans" cxnId="{4D0C3061-9457-4FF9-9932-8C6E17E06657}">
      <dgm:prSet/>
      <dgm:spPr/>
      <dgm:t>
        <a:bodyPr/>
        <a:lstStyle/>
        <a:p>
          <a:endParaRPr lang="en-US"/>
        </a:p>
      </dgm:t>
    </dgm:pt>
    <dgm:pt modelId="{801FAADC-61C8-4F87-B136-40FF6387575D}" type="sibTrans" cxnId="{4D0C3061-9457-4FF9-9932-8C6E17E06657}">
      <dgm:prSet/>
      <dgm:spPr/>
      <dgm:t>
        <a:bodyPr/>
        <a:lstStyle/>
        <a:p>
          <a:endParaRPr lang="en-US"/>
        </a:p>
      </dgm:t>
    </dgm:pt>
    <dgm:pt modelId="{6F83636F-EAA8-489C-8303-16E08D99A085}">
      <dgm:prSet phldrT="[Text]"/>
      <dgm:spPr/>
      <dgm:t>
        <a:bodyPr/>
        <a:lstStyle/>
        <a:p>
          <a:pPr>
            <a:lnSpc>
              <a:spcPct val="100000"/>
            </a:lnSpc>
            <a:defRPr cap="all"/>
          </a:pPr>
          <a:r>
            <a:rPr lang="en-US"/>
            <a:t>Student Manual</a:t>
          </a:r>
        </a:p>
      </dgm:t>
    </dgm:pt>
    <dgm:pt modelId="{4F5707F3-F1D1-4AC4-AB88-0B1BD6597A10}" type="parTrans" cxnId="{37523C5F-7F83-4CE8-8791-622E486122A4}">
      <dgm:prSet/>
      <dgm:spPr/>
      <dgm:t>
        <a:bodyPr/>
        <a:lstStyle/>
        <a:p>
          <a:endParaRPr lang="en-US"/>
        </a:p>
      </dgm:t>
    </dgm:pt>
    <dgm:pt modelId="{801D7813-71F3-4177-8242-543C3B01C84D}" type="sibTrans" cxnId="{37523C5F-7F83-4CE8-8791-622E486122A4}">
      <dgm:prSet/>
      <dgm:spPr/>
      <dgm:t>
        <a:bodyPr/>
        <a:lstStyle/>
        <a:p>
          <a:endParaRPr lang="en-US"/>
        </a:p>
      </dgm:t>
    </dgm:pt>
    <dgm:pt modelId="{5E27642E-FF94-4E2B-A25D-0D7B01F9B21D}">
      <dgm:prSet phldrT="[Text]"/>
      <dgm:spPr/>
      <dgm:t>
        <a:bodyPr/>
        <a:lstStyle/>
        <a:p>
          <a:pPr>
            <a:lnSpc>
              <a:spcPct val="100000"/>
            </a:lnSpc>
            <a:defRPr cap="all"/>
          </a:pPr>
          <a:r>
            <a:rPr lang="en-US"/>
            <a:t>Clinical Manual</a:t>
          </a:r>
        </a:p>
      </dgm:t>
    </dgm:pt>
    <dgm:pt modelId="{0E51F62C-9AD2-488D-87E1-DF14EB09D60E}" type="parTrans" cxnId="{C6C8BAFA-85C6-48AB-99FB-E7BCBC477F3B}">
      <dgm:prSet/>
      <dgm:spPr/>
      <dgm:t>
        <a:bodyPr/>
        <a:lstStyle/>
        <a:p>
          <a:endParaRPr lang="en-US"/>
        </a:p>
      </dgm:t>
    </dgm:pt>
    <dgm:pt modelId="{7FD12CE4-E5EC-4480-AE43-1090787AFE51}" type="sibTrans" cxnId="{C6C8BAFA-85C6-48AB-99FB-E7BCBC477F3B}">
      <dgm:prSet/>
      <dgm:spPr/>
      <dgm:t>
        <a:bodyPr/>
        <a:lstStyle/>
        <a:p>
          <a:endParaRPr lang="en-US"/>
        </a:p>
      </dgm:t>
    </dgm:pt>
    <dgm:pt modelId="{1407DF9B-DC22-4B71-89E8-00568A14E6BF}">
      <dgm:prSet/>
      <dgm:spPr/>
      <dgm:t>
        <a:bodyPr/>
        <a:lstStyle/>
        <a:p>
          <a:pPr>
            <a:lnSpc>
              <a:spcPct val="100000"/>
            </a:lnSpc>
            <a:defRPr cap="all"/>
          </a:pPr>
          <a:r>
            <a:rPr lang="en-US"/>
            <a:t>Course Calendar</a:t>
          </a:r>
        </a:p>
      </dgm:t>
    </dgm:pt>
    <dgm:pt modelId="{18F38986-CEA0-4949-A0C2-1B7E5F67DF54}" type="parTrans" cxnId="{1505A7D7-D9FF-4D5D-B1B6-84F3CA70E468}">
      <dgm:prSet/>
      <dgm:spPr/>
      <dgm:t>
        <a:bodyPr/>
        <a:lstStyle/>
        <a:p>
          <a:endParaRPr lang="en-US"/>
        </a:p>
      </dgm:t>
    </dgm:pt>
    <dgm:pt modelId="{DC655000-192A-42F8-B838-19028E4BB2B0}" type="sibTrans" cxnId="{1505A7D7-D9FF-4D5D-B1B6-84F3CA70E468}">
      <dgm:prSet/>
      <dgm:spPr/>
      <dgm:t>
        <a:bodyPr/>
        <a:lstStyle/>
        <a:p>
          <a:endParaRPr lang="en-US"/>
        </a:p>
      </dgm:t>
    </dgm:pt>
    <dgm:pt modelId="{F14164AF-FD77-4C3C-9D5F-A3F78F91ACF9}" type="pres">
      <dgm:prSet presAssocID="{9AFDE505-5B10-4C9D-A937-0BADBDFAC582}" presName="root" presStyleCnt="0">
        <dgm:presLayoutVars>
          <dgm:dir/>
          <dgm:resizeHandles val="exact"/>
        </dgm:presLayoutVars>
      </dgm:prSet>
      <dgm:spPr/>
    </dgm:pt>
    <dgm:pt modelId="{FF20CC4C-62E3-478F-BDF0-E51F1CD37616}" type="pres">
      <dgm:prSet presAssocID="{973D792E-EE92-4CF1-AC56-A3FDD67E0A9E}" presName="compNode" presStyleCnt="0"/>
      <dgm:spPr/>
    </dgm:pt>
    <dgm:pt modelId="{EA6A16BD-A4E7-4E4F-9784-C55CC07BD169}" type="pres">
      <dgm:prSet presAssocID="{973D792E-EE92-4CF1-AC56-A3FDD67E0A9E}" presName="iconBgRect" presStyleLbl="bgShp" presStyleIdx="0" presStyleCnt="4"/>
      <dgm:spPr>
        <a:prstGeom prst="round2DiagRect">
          <a:avLst>
            <a:gd name="adj1" fmla="val 29727"/>
            <a:gd name="adj2" fmla="val 0"/>
          </a:avLst>
        </a:prstGeom>
      </dgm:spPr>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EB55F1D7-CBF2-4525-979A-5E80E5EA27C6}" type="pres">
      <dgm:prSet presAssocID="{973D792E-EE92-4CF1-AC56-A3FDD67E0A9E}" presName="iconRect" presStyleLbl="node1" presStyleIdx="0" presStyleCnt="4"/>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Check List">
            <a:hlinkClick xmlns:r="http://schemas.openxmlformats.org/officeDocument/2006/relationships" r:id="rId1" action="ppaction://hlinksldjump"/>
          </dgm14:cNvPr>
        </a:ext>
      </dgm:extLst>
    </dgm:pt>
    <dgm:pt modelId="{99777894-E177-4669-8825-4E7437D40C80}" type="pres">
      <dgm:prSet presAssocID="{973D792E-EE92-4CF1-AC56-A3FDD67E0A9E}" presName="spaceRect" presStyleCnt="0"/>
      <dgm:spPr/>
    </dgm:pt>
    <dgm:pt modelId="{97FB2028-5AA9-4A99-BC53-7C39B9DFE253}" type="pres">
      <dgm:prSet presAssocID="{973D792E-EE92-4CF1-AC56-A3FDD67E0A9E}" presName="textRect" presStyleLbl="revTx" presStyleIdx="0" presStyleCnt="4">
        <dgm:presLayoutVars>
          <dgm:chMax val="1"/>
          <dgm:chPref val="1"/>
        </dgm:presLayoutVars>
      </dgm:prSet>
      <dgm:spPr/>
    </dgm:pt>
    <dgm:pt modelId="{48B22851-62BE-4AB5-8293-BF51E5776D02}" type="pres">
      <dgm:prSet presAssocID="{801FAADC-61C8-4F87-B136-40FF6387575D}" presName="sibTrans" presStyleCnt="0"/>
      <dgm:spPr/>
    </dgm:pt>
    <dgm:pt modelId="{5633DCBB-2BBA-4523-A140-4EC8A4732F1F}" type="pres">
      <dgm:prSet presAssocID="{6F83636F-EAA8-489C-8303-16E08D99A085}" presName="compNode" presStyleCnt="0"/>
      <dgm:spPr/>
    </dgm:pt>
    <dgm:pt modelId="{A5B550B0-2763-4D2B-A8AA-752F8FC6DCD9}" type="pres">
      <dgm:prSet presAssocID="{6F83636F-EAA8-489C-8303-16E08D99A085}" presName="iconBgRect" presStyleLbl="bgShp" presStyleIdx="1" presStyleCnt="4"/>
      <dgm:spPr>
        <a:prstGeom prst="round2DiagRect">
          <a:avLst>
            <a:gd name="adj1" fmla="val 29727"/>
            <a:gd name="adj2" fmla="val 0"/>
          </a:avLst>
        </a:prstGeom>
      </dgm:spPr>
    </dgm:pt>
    <dgm:pt modelId="{27CDDF4D-DDB1-4258-A544-126A76B03DE9}" type="pres">
      <dgm:prSet presAssocID="{6F83636F-EAA8-489C-8303-16E08D99A085}" presName="iconRect" presStyleLbl="node1" presStyleIdx="1" presStyleCnt="4"/>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Books">
            <a:hlinkClick xmlns:r="http://schemas.openxmlformats.org/officeDocument/2006/relationships" r:id="rId6" action="ppaction://hlinksldjump"/>
          </dgm14:cNvPr>
        </a:ext>
      </dgm:extLst>
    </dgm:pt>
    <dgm:pt modelId="{CCB2E806-6B78-4133-971E-985F53ECE451}" type="pres">
      <dgm:prSet presAssocID="{6F83636F-EAA8-489C-8303-16E08D99A085}" presName="spaceRect" presStyleCnt="0"/>
      <dgm:spPr/>
    </dgm:pt>
    <dgm:pt modelId="{576087E9-AC5F-4C91-9695-F248A0980B85}" type="pres">
      <dgm:prSet presAssocID="{6F83636F-EAA8-489C-8303-16E08D99A085}" presName="textRect" presStyleLbl="revTx" presStyleIdx="1" presStyleCnt="4">
        <dgm:presLayoutVars>
          <dgm:chMax val="1"/>
          <dgm:chPref val="1"/>
        </dgm:presLayoutVars>
      </dgm:prSet>
      <dgm:spPr/>
    </dgm:pt>
    <dgm:pt modelId="{57C93D02-127A-46B2-9F20-857115B70801}" type="pres">
      <dgm:prSet presAssocID="{801D7813-71F3-4177-8242-543C3B01C84D}" presName="sibTrans" presStyleCnt="0"/>
      <dgm:spPr/>
    </dgm:pt>
    <dgm:pt modelId="{4D70250D-1EEE-4D90-9936-C3033A3EA87B}" type="pres">
      <dgm:prSet presAssocID="{5E27642E-FF94-4E2B-A25D-0D7B01F9B21D}" presName="compNode" presStyleCnt="0"/>
      <dgm:spPr/>
    </dgm:pt>
    <dgm:pt modelId="{93A53077-C520-4E07-B69E-83C17D4BD3B6}" type="pres">
      <dgm:prSet presAssocID="{5E27642E-FF94-4E2B-A25D-0D7B01F9B21D}" presName="iconBgRect" presStyleLbl="bgShp" presStyleIdx="2" presStyleCnt="4"/>
      <dgm:spPr>
        <a:prstGeom prst="round2DiagRect">
          <a:avLst>
            <a:gd name="adj1" fmla="val 29727"/>
            <a:gd name="adj2" fmla="val 0"/>
          </a:avLst>
        </a:prstGeom>
      </dgm:spPr>
    </dgm:pt>
    <dgm:pt modelId="{46C2AD98-B549-4D3A-B53F-B2729C33E3F8}" type="pres">
      <dgm:prSet presAssocID="{5E27642E-FF94-4E2B-A25D-0D7B01F9B21D}" presName="iconRect" presStyleLbl="node1" presStyleIdx="2"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tethoscope">
            <a:hlinkClick xmlns:r="http://schemas.openxmlformats.org/officeDocument/2006/relationships" r:id="rId9" action="ppaction://hlinksldjump"/>
          </dgm14:cNvPr>
        </a:ext>
      </dgm:extLst>
    </dgm:pt>
    <dgm:pt modelId="{42D31266-35F6-49F5-9D5A-982233E94F46}" type="pres">
      <dgm:prSet presAssocID="{5E27642E-FF94-4E2B-A25D-0D7B01F9B21D}" presName="spaceRect" presStyleCnt="0"/>
      <dgm:spPr/>
    </dgm:pt>
    <dgm:pt modelId="{F52DB608-981C-427C-A65D-79CD012FA589}" type="pres">
      <dgm:prSet presAssocID="{5E27642E-FF94-4E2B-A25D-0D7B01F9B21D}" presName="textRect" presStyleLbl="revTx" presStyleIdx="2" presStyleCnt="4">
        <dgm:presLayoutVars>
          <dgm:chMax val="1"/>
          <dgm:chPref val="1"/>
        </dgm:presLayoutVars>
      </dgm:prSet>
      <dgm:spPr/>
    </dgm:pt>
    <dgm:pt modelId="{7EC8D2E9-80D8-44A1-838F-AFDD682E5F33}" type="pres">
      <dgm:prSet presAssocID="{7FD12CE4-E5EC-4480-AE43-1090787AFE51}" presName="sibTrans" presStyleCnt="0"/>
      <dgm:spPr/>
    </dgm:pt>
    <dgm:pt modelId="{2CA4871C-2504-4BF7-A224-BAD4F6355E65}" type="pres">
      <dgm:prSet presAssocID="{1407DF9B-DC22-4B71-89E8-00568A14E6BF}" presName="compNode" presStyleCnt="0"/>
      <dgm:spPr/>
    </dgm:pt>
    <dgm:pt modelId="{47AD0E8C-CD93-40FB-BF96-A04D4B34CC2F}" type="pres">
      <dgm:prSet presAssocID="{1407DF9B-DC22-4B71-89E8-00568A14E6BF}" presName="iconBgRect" presStyleLbl="bgShp" presStyleIdx="3" presStyleCnt="4"/>
      <dgm:spPr>
        <a:prstGeom prst="round2DiagRect">
          <a:avLst>
            <a:gd name="adj1" fmla="val 29727"/>
            <a:gd name="adj2" fmla="val 0"/>
          </a:avLst>
        </a:prstGeom>
      </dgm:spPr>
      <dgm:extLst>
        <a:ext uri="{E40237B7-FDA0-4F09-8148-C483321AD2D9}">
          <dgm14:cNvPr xmlns:dgm14="http://schemas.microsoft.com/office/drawing/2010/diagram" id="0" name="">
            <a:hlinkClick xmlns:r="http://schemas.openxmlformats.org/officeDocument/2006/relationships" r:id="rId10" action="ppaction://hlinksldjump"/>
          </dgm14:cNvPr>
        </a:ext>
      </dgm:extLst>
    </dgm:pt>
    <dgm:pt modelId="{40500BD7-97E5-484B-BD7F-76FC4E5CC3CA}" type="pres">
      <dgm:prSet presAssocID="{1407DF9B-DC22-4B71-89E8-00568A14E6BF}" presName="iconRect" presStyleLbl="node1" presStyleIdx="3" presStyleCnt="4"/>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Daily Calendar">
            <a:hlinkClick xmlns:r="http://schemas.openxmlformats.org/officeDocument/2006/relationships" r:id="rId10" action="ppaction://hlinksldjump"/>
          </dgm14:cNvPr>
        </a:ext>
      </dgm:extLst>
    </dgm:pt>
    <dgm:pt modelId="{7DBF1694-0478-4A5B-893A-DB45319D5FDC}" type="pres">
      <dgm:prSet presAssocID="{1407DF9B-DC22-4B71-89E8-00568A14E6BF}" presName="spaceRect" presStyleCnt="0"/>
      <dgm:spPr/>
    </dgm:pt>
    <dgm:pt modelId="{F788F9C8-4050-44BB-87CF-E4BCBE87AE09}" type="pres">
      <dgm:prSet presAssocID="{1407DF9B-DC22-4B71-89E8-00568A14E6BF}" presName="textRect" presStyleLbl="revTx" presStyleIdx="3" presStyleCnt="4">
        <dgm:presLayoutVars>
          <dgm:chMax val="1"/>
          <dgm:chPref val="1"/>
        </dgm:presLayoutVars>
      </dgm:prSet>
      <dgm:spPr/>
    </dgm:pt>
  </dgm:ptLst>
  <dgm:cxnLst>
    <dgm:cxn modelId="{24C88616-2B02-427F-832A-1A6BAE53E168}" type="presOf" srcId="{9AFDE505-5B10-4C9D-A937-0BADBDFAC582}" destId="{F14164AF-FD77-4C3C-9D5F-A3F78F91ACF9}" srcOrd="0" destOrd="0" presId="urn:microsoft.com/office/officeart/2018/5/layout/IconLeafLabelList"/>
    <dgm:cxn modelId="{A109051F-BF0F-4648-9C2A-B03DF2624988}" type="presOf" srcId="{6F83636F-EAA8-489C-8303-16E08D99A085}" destId="{576087E9-AC5F-4C91-9695-F248A0980B85}" srcOrd="0" destOrd="0" presId="urn:microsoft.com/office/officeart/2018/5/layout/IconLeafLabelList"/>
    <dgm:cxn modelId="{37523C5F-7F83-4CE8-8791-622E486122A4}" srcId="{9AFDE505-5B10-4C9D-A937-0BADBDFAC582}" destId="{6F83636F-EAA8-489C-8303-16E08D99A085}" srcOrd="1" destOrd="0" parTransId="{4F5707F3-F1D1-4AC4-AB88-0B1BD6597A10}" sibTransId="{801D7813-71F3-4177-8242-543C3B01C84D}"/>
    <dgm:cxn modelId="{4D0C3061-9457-4FF9-9932-8C6E17E06657}" srcId="{9AFDE505-5B10-4C9D-A937-0BADBDFAC582}" destId="{973D792E-EE92-4CF1-AC56-A3FDD67E0A9E}" srcOrd="0" destOrd="0" parTransId="{5FA0A7CC-81E1-4DBC-9206-DCA2FE124D24}" sibTransId="{801FAADC-61C8-4F87-B136-40FF6387575D}"/>
    <dgm:cxn modelId="{ED178A67-44B7-43A9-9772-6E48CCC2A1B3}" type="presOf" srcId="{1407DF9B-DC22-4B71-89E8-00568A14E6BF}" destId="{F788F9C8-4050-44BB-87CF-E4BCBE87AE09}" srcOrd="0" destOrd="0" presId="urn:microsoft.com/office/officeart/2018/5/layout/IconLeafLabelList"/>
    <dgm:cxn modelId="{92FAA77D-D196-4601-9FC9-5DD05FEBB0A8}" type="presOf" srcId="{973D792E-EE92-4CF1-AC56-A3FDD67E0A9E}" destId="{97FB2028-5AA9-4A99-BC53-7C39B9DFE253}" srcOrd="0" destOrd="0" presId="urn:microsoft.com/office/officeart/2018/5/layout/IconLeafLabelList"/>
    <dgm:cxn modelId="{504ECAA9-21C9-438A-885E-69EEE9A83E14}" type="presOf" srcId="{5E27642E-FF94-4E2B-A25D-0D7B01F9B21D}" destId="{F52DB608-981C-427C-A65D-79CD012FA589}" srcOrd="0" destOrd="0" presId="urn:microsoft.com/office/officeart/2018/5/layout/IconLeafLabelList"/>
    <dgm:cxn modelId="{1505A7D7-D9FF-4D5D-B1B6-84F3CA70E468}" srcId="{9AFDE505-5B10-4C9D-A937-0BADBDFAC582}" destId="{1407DF9B-DC22-4B71-89E8-00568A14E6BF}" srcOrd="3" destOrd="0" parTransId="{18F38986-CEA0-4949-A0C2-1B7E5F67DF54}" sibTransId="{DC655000-192A-42F8-B838-19028E4BB2B0}"/>
    <dgm:cxn modelId="{C6C8BAFA-85C6-48AB-99FB-E7BCBC477F3B}" srcId="{9AFDE505-5B10-4C9D-A937-0BADBDFAC582}" destId="{5E27642E-FF94-4E2B-A25D-0D7B01F9B21D}" srcOrd="2" destOrd="0" parTransId="{0E51F62C-9AD2-488D-87E1-DF14EB09D60E}" sibTransId="{7FD12CE4-E5EC-4480-AE43-1090787AFE51}"/>
    <dgm:cxn modelId="{FB1678D7-68AC-45B5-A6EB-27790709D7F9}" type="presParOf" srcId="{F14164AF-FD77-4C3C-9D5F-A3F78F91ACF9}" destId="{FF20CC4C-62E3-478F-BDF0-E51F1CD37616}" srcOrd="0" destOrd="0" presId="urn:microsoft.com/office/officeart/2018/5/layout/IconLeafLabelList"/>
    <dgm:cxn modelId="{F16BB38D-DACD-4146-BA82-0A1A33F960ED}" type="presParOf" srcId="{FF20CC4C-62E3-478F-BDF0-E51F1CD37616}" destId="{EA6A16BD-A4E7-4E4F-9784-C55CC07BD169}" srcOrd="0" destOrd="0" presId="urn:microsoft.com/office/officeart/2018/5/layout/IconLeafLabelList"/>
    <dgm:cxn modelId="{E62CDD11-B7BA-4745-9C68-EEA9F23133ED}" type="presParOf" srcId="{FF20CC4C-62E3-478F-BDF0-E51F1CD37616}" destId="{EB55F1D7-CBF2-4525-979A-5E80E5EA27C6}" srcOrd="1" destOrd="0" presId="urn:microsoft.com/office/officeart/2018/5/layout/IconLeafLabelList"/>
    <dgm:cxn modelId="{4AE94379-11F3-4021-B890-F436F6D582C9}" type="presParOf" srcId="{FF20CC4C-62E3-478F-BDF0-E51F1CD37616}" destId="{99777894-E177-4669-8825-4E7437D40C80}" srcOrd="2" destOrd="0" presId="urn:microsoft.com/office/officeart/2018/5/layout/IconLeafLabelList"/>
    <dgm:cxn modelId="{EF27B86A-DE38-4222-94D5-64041318ACC4}" type="presParOf" srcId="{FF20CC4C-62E3-478F-BDF0-E51F1CD37616}" destId="{97FB2028-5AA9-4A99-BC53-7C39B9DFE253}" srcOrd="3" destOrd="0" presId="urn:microsoft.com/office/officeart/2018/5/layout/IconLeafLabelList"/>
    <dgm:cxn modelId="{85CA13DF-550D-4A0E-8735-6ACCFCBB1D11}" type="presParOf" srcId="{F14164AF-FD77-4C3C-9D5F-A3F78F91ACF9}" destId="{48B22851-62BE-4AB5-8293-BF51E5776D02}" srcOrd="1" destOrd="0" presId="urn:microsoft.com/office/officeart/2018/5/layout/IconLeafLabelList"/>
    <dgm:cxn modelId="{0D4A8B0E-7437-492B-B7B1-E12AA9DA405C}" type="presParOf" srcId="{F14164AF-FD77-4C3C-9D5F-A3F78F91ACF9}" destId="{5633DCBB-2BBA-4523-A140-4EC8A4732F1F}" srcOrd="2" destOrd="0" presId="urn:microsoft.com/office/officeart/2018/5/layout/IconLeafLabelList"/>
    <dgm:cxn modelId="{84803F34-32C9-447D-9DC9-70976267EE6E}" type="presParOf" srcId="{5633DCBB-2BBA-4523-A140-4EC8A4732F1F}" destId="{A5B550B0-2763-4D2B-A8AA-752F8FC6DCD9}" srcOrd="0" destOrd="0" presId="urn:microsoft.com/office/officeart/2018/5/layout/IconLeafLabelList"/>
    <dgm:cxn modelId="{64429BBA-58FE-4A63-B2E3-89E783EBE024}" type="presParOf" srcId="{5633DCBB-2BBA-4523-A140-4EC8A4732F1F}" destId="{27CDDF4D-DDB1-4258-A544-126A76B03DE9}" srcOrd="1" destOrd="0" presId="urn:microsoft.com/office/officeart/2018/5/layout/IconLeafLabelList"/>
    <dgm:cxn modelId="{F19ED550-84F0-4234-B9C5-E0269CF34884}" type="presParOf" srcId="{5633DCBB-2BBA-4523-A140-4EC8A4732F1F}" destId="{CCB2E806-6B78-4133-971E-985F53ECE451}" srcOrd="2" destOrd="0" presId="urn:microsoft.com/office/officeart/2018/5/layout/IconLeafLabelList"/>
    <dgm:cxn modelId="{671BA741-C3B4-4FBE-BE52-99016246A251}" type="presParOf" srcId="{5633DCBB-2BBA-4523-A140-4EC8A4732F1F}" destId="{576087E9-AC5F-4C91-9695-F248A0980B85}" srcOrd="3" destOrd="0" presId="urn:microsoft.com/office/officeart/2018/5/layout/IconLeafLabelList"/>
    <dgm:cxn modelId="{14BC371A-2951-4111-AAA9-119EFEEC484D}" type="presParOf" srcId="{F14164AF-FD77-4C3C-9D5F-A3F78F91ACF9}" destId="{57C93D02-127A-46B2-9F20-857115B70801}" srcOrd="3" destOrd="0" presId="urn:microsoft.com/office/officeart/2018/5/layout/IconLeafLabelList"/>
    <dgm:cxn modelId="{CA31B6A3-9B44-4D49-A259-9368257560AA}" type="presParOf" srcId="{F14164AF-FD77-4C3C-9D5F-A3F78F91ACF9}" destId="{4D70250D-1EEE-4D90-9936-C3033A3EA87B}" srcOrd="4" destOrd="0" presId="urn:microsoft.com/office/officeart/2018/5/layout/IconLeafLabelList"/>
    <dgm:cxn modelId="{CF8ED23D-D885-466F-A01F-6CB61DCE72F5}" type="presParOf" srcId="{4D70250D-1EEE-4D90-9936-C3033A3EA87B}" destId="{93A53077-C520-4E07-B69E-83C17D4BD3B6}" srcOrd="0" destOrd="0" presId="urn:microsoft.com/office/officeart/2018/5/layout/IconLeafLabelList"/>
    <dgm:cxn modelId="{4F4A4CD4-F856-40F8-9974-1C62BAEEF8FE}" type="presParOf" srcId="{4D70250D-1EEE-4D90-9936-C3033A3EA87B}" destId="{46C2AD98-B549-4D3A-B53F-B2729C33E3F8}" srcOrd="1" destOrd="0" presId="urn:microsoft.com/office/officeart/2018/5/layout/IconLeafLabelList"/>
    <dgm:cxn modelId="{1EE3E6B6-9026-4E56-AD69-36236D4F4C5C}" type="presParOf" srcId="{4D70250D-1EEE-4D90-9936-C3033A3EA87B}" destId="{42D31266-35F6-49F5-9D5A-982233E94F46}" srcOrd="2" destOrd="0" presId="urn:microsoft.com/office/officeart/2018/5/layout/IconLeafLabelList"/>
    <dgm:cxn modelId="{32807014-E866-4C63-8054-5FAF6CB6BC19}" type="presParOf" srcId="{4D70250D-1EEE-4D90-9936-C3033A3EA87B}" destId="{F52DB608-981C-427C-A65D-79CD012FA589}" srcOrd="3" destOrd="0" presId="urn:microsoft.com/office/officeart/2018/5/layout/IconLeafLabelList"/>
    <dgm:cxn modelId="{7C92F500-59D4-4771-B23B-EF6F855D3C1F}" type="presParOf" srcId="{F14164AF-FD77-4C3C-9D5F-A3F78F91ACF9}" destId="{7EC8D2E9-80D8-44A1-838F-AFDD682E5F33}" srcOrd="5" destOrd="0" presId="urn:microsoft.com/office/officeart/2018/5/layout/IconLeafLabelList"/>
    <dgm:cxn modelId="{CEF6CC3C-7FCE-4117-8B99-599361F9850A}" type="presParOf" srcId="{F14164AF-FD77-4C3C-9D5F-A3F78F91ACF9}" destId="{2CA4871C-2504-4BF7-A224-BAD4F6355E65}" srcOrd="6" destOrd="0" presId="urn:microsoft.com/office/officeart/2018/5/layout/IconLeafLabelList"/>
    <dgm:cxn modelId="{749368B7-290F-447C-988F-1761E2A2BC5A}" type="presParOf" srcId="{2CA4871C-2504-4BF7-A224-BAD4F6355E65}" destId="{47AD0E8C-CD93-40FB-BF96-A04D4B34CC2F}" srcOrd="0" destOrd="0" presId="urn:microsoft.com/office/officeart/2018/5/layout/IconLeafLabelList"/>
    <dgm:cxn modelId="{6C9386A4-CABC-4F60-9983-EB52DE103FAB}" type="presParOf" srcId="{2CA4871C-2504-4BF7-A224-BAD4F6355E65}" destId="{40500BD7-97E5-484B-BD7F-76FC4E5CC3CA}" srcOrd="1" destOrd="0" presId="urn:microsoft.com/office/officeart/2018/5/layout/IconLeafLabelList"/>
    <dgm:cxn modelId="{CAEA678E-E06C-4CC0-9B3A-147D0F557D29}" type="presParOf" srcId="{2CA4871C-2504-4BF7-A224-BAD4F6355E65}" destId="{7DBF1694-0478-4A5B-893A-DB45319D5FDC}" srcOrd="2" destOrd="0" presId="urn:microsoft.com/office/officeart/2018/5/layout/IconLeafLabelList"/>
    <dgm:cxn modelId="{E582559C-D118-47C0-960F-38D8A840F2D0}" type="presParOf" srcId="{2CA4871C-2504-4BF7-A224-BAD4F6355E65}" destId="{F788F9C8-4050-44BB-87CF-E4BCBE87AE09}" srcOrd="3" destOrd="0" presId="urn:microsoft.com/office/officeart/2018/5/layout/IconLeaf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74FC70-E8ED-4F52-AE80-EA516788E6B6}">
      <dsp:nvSpPr>
        <dsp:cNvPr id="0" name=""/>
        <dsp:cNvSpPr/>
      </dsp:nvSpPr>
      <dsp:spPr>
        <a:xfrm>
          <a:off x="0" y="0"/>
          <a:ext cx="6784259"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A15A9D46-2CED-42A3-ABC3-636E7C3639BE}">
      <dsp:nvSpPr>
        <dsp:cNvPr id="0" name=""/>
        <dsp:cNvSpPr/>
      </dsp:nvSpPr>
      <dsp:spPr>
        <a:xfrm>
          <a:off x="0" y="0"/>
          <a:ext cx="6784259" cy="19375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defRPr cap="all"/>
          </a:pPr>
          <a:endParaRPr lang="en-US" sz="1300" kern="1200" dirty="0"/>
        </a:p>
        <a:p>
          <a:pPr marL="0" lvl="0" indent="0" algn="l" defTabSz="577850">
            <a:lnSpc>
              <a:spcPct val="90000"/>
            </a:lnSpc>
            <a:spcBef>
              <a:spcPct val="0"/>
            </a:spcBef>
            <a:spcAft>
              <a:spcPct val="35000"/>
            </a:spcAft>
            <a:buNone/>
            <a:defRPr cap="all"/>
          </a:pPr>
          <a:r>
            <a:rPr lang="en-US" sz="1300" kern="1200" dirty="0"/>
            <a:t>For the past several decades, Northwestern Medicine (formerly Centegra Health Systems) maintained a cooperative agreement with McHenry County College for EMS programming. During this time period, the hospital system maintained general management and oversight of all EMS programming, while effectively “leasing” space at MCC and adhering to academic requirements of the college. A recent review of this long-standing agreement determined that a revision to the terms of this agreement may result in improved funding and resources for EMS programs.</a:t>
          </a:r>
        </a:p>
      </dsp:txBody>
      <dsp:txXfrm>
        <a:off x="0" y="0"/>
        <a:ext cx="6784259" cy="1937543"/>
      </dsp:txXfrm>
    </dsp:sp>
    <dsp:sp modelId="{3B8FFA9E-CA93-4B65-8FEE-770B81699060}">
      <dsp:nvSpPr>
        <dsp:cNvPr id="0" name=""/>
        <dsp:cNvSpPr/>
      </dsp:nvSpPr>
      <dsp:spPr>
        <a:xfrm>
          <a:off x="0" y="1937543"/>
          <a:ext cx="6784259"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A9A644B1-BECB-474E-A899-BEC9F7C2A7AA}">
      <dsp:nvSpPr>
        <dsp:cNvPr id="0" name=""/>
        <dsp:cNvSpPr/>
      </dsp:nvSpPr>
      <dsp:spPr>
        <a:xfrm>
          <a:off x="0" y="1937543"/>
          <a:ext cx="6784259" cy="19375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defRPr cap="all"/>
          </a:pPr>
          <a:endParaRPr lang="en-US" sz="1300" kern="1200" dirty="0"/>
        </a:p>
        <a:p>
          <a:pPr marL="0" lvl="0" indent="0" algn="l" defTabSz="577850">
            <a:lnSpc>
              <a:spcPct val="90000"/>
            </a:lnSpc>
            <a:spcBef>
              <a:spcPct val="0"/>
            </a:spcBef>
            <a:spcAft>
              <a:spcPct val="35000"/>
            </a:spcAft>
            <a:buNone/>
            <a:defRPr cap="all"/>
          </a:pPr>
          <a:r>
            <a:rPr lang="en-US" sz="1300" kern="1200" dirty="0"/>
            <a:t>Beginning in August 2022, McHenry County College will assume all management and oversight of EMS programming while maintaining a clinical affiliation agreement with Northwestern Medicine. Both entities will continue to work cooperatively and share in many of the managerial components of the EMS courses.</a:t>
          </a:r>
        </a:p>
      </dsp:txBody>
      <dsp:txXfrm>
        <a:off x="0" y="1937543"/>
        <a:ext cx="6784259" cy="193754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6A16BD-A4E7-4E4F-9784-C55CC07BD169}">
      <dsp:nvSpPr>
        <dsp:cNvPr id="0" name=""/>
        <dsp:cNvSpPr/>
      </dsp:nvSpPr>
      <dsp:spPr>
        <a:xfrm>
          <a:off x="973190" y="986724"/>
          <a:ext cx="1264141" cy="1264141"/>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B55F1D7-CBF2-4525-979A-5E80E5EA27C6}">
      <dsp:nvSpPr>
        <dsp:cNvPr id="0" name=""/>
        <dsp:cNvSpPr/>
      </dsp:nvSpPr>
      <dsp:spPr>
        <a:xfrm>
          <a:off x="1242597" y="1256131"/>
          <a:ext cx="725326" cy="72532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7FB2028-5AA9-4A99-BC53-7C39B9DFE253}">
      <dsp:nvSpPr>
        <dsp:cNvPr id="0" name=""/>
        <dsp:cNvSpPr/>
      </dsp:nvSpPr>
      <dsp:spPr>
        <a:xfrm>
          <a:off x="569079" y="2644614"/>
          <a:ext cx="207236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defRPr cap="all"/>
          </a:pPr>
          <a:r>
            <a:rPr lang="en-US" sz="2300" kern="1200" dirty="0"/>
            <a:t>Program Application</a:t>
          </a:r>
        </a:p>
      </dsp:txBody>
      <dsp:txXfrm>
        <a:off x="569079" y="2644614"/>
        <a:ext cx="2072362" cy="720000"/>
      </dsp:txXfrm>
    </dsp:sp>
    <dsp:sp modelId="{A5B550B0-2763-4D2B-A8AA-752F8FC6DCD9}">
      <dsp:nvSpPr>
        <dsp:cNvPr id="0" name=""/>
        <dsp:cNvSpPr/>
      </dsp:nvSpPr>
      <dsp:spPr>
        <a:xfrm>
          <a:off x="3408216" y="986724"/>
          <a:ext cx="1264141" cy="1264141"/>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7CDDF4D-DDB1-4258-A544-126A76B03DE9}">
      <dsp:nvSpPr>
        <dsp:cNvPr id="0" name=""/>
        <dsp:cNvSpPr/>
      </dsp:nvSpPr>
      <dsp:spPr>
        <a:xfrm>
          <a:off x="3677623" y="1256131"/>
          <a:ext cx="725326" cy="72532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76087E9-AC5F-4C91-9695-F248A0980B85}">
      <dsp:nvSpPr>
        <dsp:cNvPr id="0" name=""/>
        <dsp:cNvSpPr/>
      </dsp:nvSpPr>
      <dsp:spPr>
        <a:xfrm>
          <a:off x="3004105" y="2644614"/>
          <a:ext cx="207236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defRPr cap="all"/>
          </a:pPr>
          <a:r>
            <a:rPr lang="en-US" sz="2300" kern="1200"/>
            <a:t>Student Manual</a:t>
          </a:r>
        </a:p>
      </dsp:txBody>
      <dsp:txXfrm>
        <a:off x="3004105" y="2644614"/>
        <a:ext cx="2072362" cy="720000"/>
      </dsp:txXfrm>
    </dsp:sp>
    <dsp:sp modelId="{93A53077-C520-4E07-B69E-83C17D4BD3B6}">
      <dsp:nvSpPr>
        <dsp:cNvPr id="0" name=""/>
        <dsp:cNvSpPr/>
      </dsp:nvSpPr>
      <dsp:spPr>
        <a:xfrm>
          <a:off x="5843242" y="986724"/>
          <a:ext cx="1264141" cy="1264141"/>
        </a:xfrm>
        <a:prstGeom prst="round2DiagRect">
          <a:avLst>
            <a:gd name="adj1" fmla="val 29727"/>
            <a:gd name="adj2" fmla="val 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6C2AD98-B549-4D3A-B53F-B2729C33E3F8}">
      <dsp:nvSpPr>
        <dsp:cNvPr id="0" name=""/>
        <dsp:cNvSpPr/>
      </dsp:nvSpPr>
      <dsp:spPr>
        <a:xfrm>
          <a:off x="6112649" y="1256131"/>
          <a:ext cx="725326" cy="72532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52DB608-981C-427C-A65D-79CD012FA589}">
      <dsp:nvSpPr>
        <dsp:cNvPr id="0" name=""/>
        <dsp:cNvSpPr/>
      </dsp:nvSpPr>
      <dsp:spPr>
        <a:xfrm>
          <a:off x="5439131" y="2644614"/>
          <a:ext cx="207236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defRPr cap="all"/>
          </a:pPr>
          <a:r>
            <a:rPr lang="en-US" sz="2300" kern="1200"/>
            <a:t>Clinical Manual</a:t>
          </a:r>
        </a:p>
      </dsp:txBody>
      <dsp:txXfrm>
        <a:off x="5439131" y="2644614"/>
        <a:ext cx="2072362" cy="720000"/>
      </dsp:txXfrm>
    </dsp:sp>
    <dsp:sp modelId="{47AD0E8C-CD93-40FB-BF96-A04D4B34CC2F}">
      <dsp:nvSpPr>
        <dsp:cNvPr id="0" name=""/>
        <dsp:cNvSpPr/>
      </dsp:nvSpPr>
      <dsp:spPr>
        <a:xfrm>
          <a:off x="8278268" y="986724"/>
          <a:ext cx="1264141" cy="1264141"/>
        </a:xfrm>
        <a:prstGeom prst="round2DiagRect">
          <a:avLst>
            <a:gd name="adj1" fmla="val 29727"/>
            <a:gd name="adj2" fmla="val 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0500BD7-97E5-484B-BD7F-76FC4E5CC3CA}">
      <dsp:nvSpPr>
        <dsp:cNvPr id="0" name=""/>
        <dsp:cNvSpPr/>
      </dsp:nvSpPr>
      <dsp:spPr>
        <a:xfrm>
          <a:off x="8547675" y="1256131"/>
          <a:ext cx="725326" cy="72532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788F9C8-4050-44BB-87CF-E4BCBE87AE09}">
      <dsp:nvSpPr>
        <dsp:cNvPr id="0" name=""/>
        <dsp:cNvSpPr/>
      </dsp:nvSpPr>
      <dsp:spPr>
        <a:xfrm>
          <a:off x="7874157" y="2644614"/>
          <a:ext cx="207236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defRPr cap="all"/>
          </a:pPr>
          <a:r>
            <a:rPr lang="en-US" sz="2300" kern="1200"/>
            <a:t>Course Calendar</a:t>
          </a:r>
        </a:p>
      </dsp:txBody>
      <dsp:txXfrm>
        <a:off x="7874157" y="2644614"/>
        <a:ext cx="2072362" cy="720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9E1FAB-3607-42D4-A7EA-D711AA0BF37D}">
      <dsp:nvSpPr>
        <dsp:cNvPr id="0" name=""/>
        <dsp:cNvSpPr/>
      </dsp:nvSpPr>
      <dsp:spPr>
        <a:xfrm>
          <a:off x="3953" y="570251"/>
          <a:ext cx="2377306" cy="950922"/>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3144" tIns="150368" rIns="263144" bIns="150368" numCol="1" spcCol="1270" anchor="ctr" anchorCtr="0">
          <a:noAutofit/>
        </a:bodyPr>
        <a:lstStyle/>
        <a:p>
          <a:pPr marL="0" lvl="0" indent="0" algn="ctr" defTabSz="1644650">
            <a:lnSpc>
              <a:spcPct val="90000"/>
            </a:lnSpc>
            <a:spcBef>
              <a:spcPct val="0"/>
            </a:spcBef>
            <a:spcAft>
              <a:spcPct val="35000"/>
            </a:spcAft>
            <a:buNone/>
          </a:pPr>
          <a:r>
            <a:rPr lang="en-US" sz="3700" kern="1200" dirty="0"/>
            <a:t>Module 1</a:t>
          </a:r>
        </a:p>
      </dsp:txBody>
      <dsp:txXfrm>
        <a:off x="3953" y="570251"/>
        <a:ext cx="2377306" cy="950922"/>
      </dsp:txXfrm>
    </dsp:sp>
    <dsp:sp modelId="{01AF5FB7-9C41-4756-A29E-7F9B9EEAA71C}">
      <dsp:nvSpPr>
        <dsp:cNvPr id="0" name=""/>
        <dsp:cNvSpPr/>
      </dsp:nvSpPr>
      <dsp:spPr>
        <a:xfrm>
          <a:off x="3953" y="1521173"/>
          <a:ext cx="2377306" cy="1996387"/>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dirty="0"/>
            <a:t>4 Saturday classes</a:t>
          </a:r>
        </a:p>
        <a:p>
          <a:pPr marL="228600" lvl="1" indent="-228600" algn="l" defTabSz="1066800">
            <a:lnSpc>
              <a:spcPct val="90000"/>
            </a:lnSpc>
            <a:spcBef>
              <a:spcPct val="0"/>
            </a:spcBef>
            <a:spcAft>
              <a:spcPct val="15000"/>
            </a:spcAft>
            <a:buChar char="•"/>
          </a:pPr>
          <a:r>
            <a:rPr lang="en-US" sz="2400" kern="1200" dirty="0"/>
            <a:t>8 Friday classes</a:t>
          </a:r>
        </a:p>
      </dsp:txBody>
      <dsp:txXfrm>
        <a:off x="3953" y="1521173"/>
        <a:ext cx="2377306" cy="1996387"/>
      </dsp:txXfrm>
    </dsp:sp>
    <dsp:sp modelId="{E0D224D9-4716-4F49-BDC2-2B779925B668}">
      <dsp:nvSpPr>
        <dsp:cNvPr id="0" name=""/>
        <dsp:cNvSpPr/>
      </dsp:nvSpPr>
      <dsp:spPr>
        <a:xfrm>
          <a:off x="2714082" y="570251"/>
          <a:ext cx="2377306" cy="950922"/>
        </a:xfrm>
        <a:prstGeom prst="rect">
          <a:avLst/>
        </a:prstGeom>
        <a:solidFill>
          <a:schemeClr val="accent2">
            <a:hueOff val="-485121"/>
            <a:satOff val="-27976"/>
            <a:lumOff val="2876"/>
            <a:alphaOff val="0"/>
          </a:schemeClr>
        </a:solidFill>
        <a:ln w="12700" cap="flat" cmpd="sng" algn="ctr">
          <a:solidFill>
            <a:schemeClr val="accent2">
              <a:hueOff val="-485121"/>
              <a:satOff val="-27976"/>
              <a:lumOff val="287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3144" tIns="150368" rIns="263144" bIns="150368" numCol="1" spcCol="1270" anchor="ctr" anchorCtr="0">
          <a:noAutofit/>
        </a:bodyPr>
        <a:lstStyle/>
        <a:p>
          <a:pPr marL="0" lvl="0" indent="0" algn="ctr" defTabSz="1644650">
            <a:lnSpc>
              <a:spcPct val="90000"/>
            </a:lnSpc>
            <a:spcBef>
              <a:spcPct val="0"/>
            </a:spcBef>
            <a:spcAft>
              <a:spcPct val="35000"/>
            </a:spcAft>
            <a:buNone/>
          </a:pPr>
          <a:r>
            <a:rPr lang="en-US" sz="3700" kern="1200" dirty="0"/>
            <a:t>Module 2</a:t>
          </a:r>
        </a:p>
      </dsp:txBody>
      <dsp:txXfrm>
        <a:off x="2714082" y="570251"/>
        <a:ext cx="2377306" cy="950922"/>
      </dsp:txXfrm>
    </dsp:sp>
    <dsp:sp modelId="{A8BD4BD9-07BB-4026-BE40-8000C1050E55}">
      <dsp:nvSpPr>
        <dsp:cNvPr id="0" name=""/>
        <dsp:cNvSpPr/>
      </dsp:nvSpPr>
      <dsp:spPr>
        <a:xfrm>
          <a:off x="2714082" y="1521173"/>
          <a:ext cx="2377306" cy="1996387"/>
        </a:xfrm>
        <a:prstGeom prst="rect">
          <a:avLst/>
        </a:prstGeom>
        <a:solidFill>
          <a:schemeClr val="accent2">
            <a:tint val="40000"/>
            <a:alpha val="90000"/>
            <a:hueOff val="-283075"/>
            <a:satOff val="-25115"/>
            <a:lumOff val="-256"/>
            <a:alphaOff val="0"/>
          </a:schemeClr>
        </a:solidFill>
        <a:ln w="12700" cap="flat" cmpd="sng" algn="ctr">
          <a:solidFill>
            <a:schemeClr val="accent2">
              <a:tint val="40000"/>
              <a:alpha val="90000"/>
              <a:hueOff val="-283075"/>
              <a:satOff val="-25115"/>
              <a:lumOff val="-25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dirty="0"/>
            <a:t>2 Saturday classes</a:t>
          </a:r>
        </a:p>
        <a:p>
          <a:pPr marL="228600" lvl="1" indent="-228600" algn="l" defTabSz="1066800">
            <a:lnSpc>
              <a:spcPct val="90000"/>
            </a:lnSpc>
            <a:spcBef>
              <a:spcPct val="0"/>
            </a:spcBef>
            <a:spcAft>
              <a:spcPct val="15000"/>
            </a:spcAft>
            <a:buChar char="•"/>
          </a:pPr>
          <a:r>
            <a:rPr lang="en-US" sz="2400" kern="1200" dirty="0"/>
            <a:t>3 Friday classes</a:t>
          </a:r>
        </a:p>
      </dsp:txBody>
      <dsp:txXfrm>
        <a:off x="2714082" y="1521173"/>
        <a:ext cx="2377306" cy="1996387"/>
      </dsp:txXfrm>
    </dsp:sp>
    <dsp:sp modelId="{EA5AA8F3-B544-41EF-87E2-A4C732458AC4}">
      <dsp:nvSpPr>
        <dsp:cNvPr id="0" name=""/>
        <dsp:cNvSpPr/>
      </dsp:nvSpPr>
      <dsp:spPr>
        <a:xfrm>
          <a:off x="5424211" y="570251"/>
          <a:ext cx="2377306" cy="950922"/>
        </a:xfrm>
        <a:prstGeom prst="rect">
          <a:avLst/>
        </a:prstGeom>
        <a:solidFill>
          <a:schemeClr val="accent2">
            <a:hueOff val="-970242"/>
            <a:satOff val="-55952"/>
            <a:lumOff val="5752"/>
            <a:alphaOff val="0"/>
          </a:schemeClr>
        </a:solidFill>
        <a:ln w="12700" cap="flat" cmpd="sng" algn="ctr">
          <a:solidFill>
            <a:schemeClr val="accent2">
              <a:hueOff val="-970242"/>
              <a:satOff val="-55952"/>
              <a:lumOff val="575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3144" tIns="150368" rIns="263144" bIns="150368" numCol="1" spcCol="1270" anchor="ctr" anchorCtr="0">
          <a:noAutofit/>
        </a:bodyPr>
        <a:lstStyle/>
        <a:p>
          <a:pPr marL="0" lvl="0" indent="0" algn="ctr" defTabSz="1644650">
            <a:lnSpc>
              <a:spcPct val="90000"/>
            </a:lnSpc>
            <a:spcBef>
              <a:spcPct val="0"/>
            </a:spcBef>
            <a:spcAft>
              <a:spcPct val="35000"/>
            </a:spcAft>
            <a:buNone/>
          </a:pPr>
          <a:r>
            <a:rPr lang="en-US" sz="3700" kern="1200" dirty="0"/>
            <a:t>Module 3</a:t>
          </a:r>
        </a:p>
      </dsp:txBody>
      <dsp:txXfrm>
        <a:off x="5424211" y="570251"/>
        <a:ext cx="2377306" cy="950922"/>
      </dsp:txXfrm>
    </dsp:sp>
    <dsp:sp modelId="{9A0408D9-DBA5-43A4-B142-7427D2FAA33C}">
      <dsp:nvSpPr>
        <dsp:cNvPr id="0" name=""/>
        <dsp:cNvSpPr/>
      </dsp:nvSpPr>
      <dsp:spPr>
        <a:xfrm>
          <a:off x="5424211" y="1521173"/>
          <a:ext cx="2377306" cy="1996387"/>
        </a:xfrm>
        <a:prstGeom prst="rect">
          <a:avLst/>
        </a:prstGeom>
        <a:solidFill>
          <a:schemeClr val="accent2">
            <a:tint val="40000"/>
            <a:alpha val="90000"/>
            <a:hueOff val="-566151"/>
            <a:satOff val="-50231"/>
            <a:lumOff val="-513"/>
            <a:alphaOff val="0"/>
          </a:schemeClr>
        </a:solidFill>
        <a:ln w="12700" cap="flat" cmpd="sng" algn="ctr">
          <a:solidFill>
            <a:schemeClr val="accent2">
              <a:tint val="40000"/>
              <a:alpha val="90000"/>
              <a:hueOff val="-566151"/>
              <a:satOff val="-50231"/>
              <a:lumOff val="-51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dirty="0"/>
            <a:t>1 Friday class</a:t>
          </a:r>
        </a:p>
      </dsp:txBody>
      <dsp:txXfrm>
        <a:off x="5424211" y="1521173"/>
        <a:ext cx="2377306" cy="1996387"/>
      </dsp:txXfrm>
    </dsp:sp>
    <dsp:sp modelId="{B7273BB7-FE82-407B-B652-95F4B146C468}">
      <dsp:nvSpPr>
        <dsp:cNvPr id="0" name=""/>
        <dsp:cNvSpPr/>
      </dsp:nvSpPr>
      <dsp:spPr>
        <a:xfrm>
          <a:off x="8134340" y="570251"/>
          <a:ext cx="2377306" cy="950922"/>
        </a:xfrm>
        <a:prstGeom prst="rect">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3144" tIns="150368" rIns="263144" bIns="150368" numCol="1" spcCol="1270" anchor="ctr" anchorCtr="0">
          <a:noAutofit/>
        </a:bodyPr>
        <a:lstStyle/>
        <a:p>
          <a:pPr marL="0" lvl="0" indent="0" algn="ctr" defTabSz="1644650">
            <a:lnSpc>
              <a:spcPct val="90000"/>
            </a:lnSpc>
            <a:spcBef>
              <a:spcPct val="0"/>
            </a:spcBef>
            <a:spcAft>
              <a:spcPct val="35000"/>
            </a:spcAft>
            <a:buNone/>
          </a:pPr>
          <a:r>
            <a:rPr lang="en-US" sz="3700" kern="1200" dirty="0"/>
            <a:t>Module 4</a:t>
          </a:r>
        </a:p>
      </dsp:txBody>
      <dsp:txXfrm>
        <a:off x="8134340" y="570251"/>
        <a:ext cx="2377306" cy="950922"/>
      </dsp:txXfrm>
    </dsp:sp>
    <dsp:sp modelId="{C1953C8C-A63D-4485-8D53-731C7F32096C}">
      <dsp:nvSpPr>
        <dsp:cNvPr id="0" name=""/>
        <dsp:cNvSpPr/>
      </dsp:nvSpPr>
      <dsp:spPr>
        <a:xfrm>
          <a:off x="8134340" y="1521173"/>
          <a:ext cx="2377306" cy="1996387"/>
        </a:xfrm>
        <a:prstGeom prst="rect">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dirty="0"/>
            <a:t>NREMT exam possible by beginning of July for eligible students</a:t>
          </a:r>
        </a:p>
      </dsp:txBody>
      <dsp:txXfrm>
        <a:off x="8134340" y="1521173"/>
        <a:ext cx="2377306" cy="199638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9D1431-EFA2-46E8-97F6-16FAC624AD69}">
      <dsp:nvSpPr>
        <dsp:cNvPr id="0" name=""/>
        <dsp:cNvSpPr/>
      </dsp:nvSpPr>
      <dsp:spPr>
        <a:xfrm>
          <a:off x="0" y="96049"/>
          <a:ext cx="6413500" cy="52767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New Times</a:t>
          </a:r>
        </a:p>
      </dsp:txBody>
      <dsp:txXfrm>
        <a:off x="25759" y="121808"/>
        <a:ext cx="6361982" cy="476152"/>
      </dsp:txXfrm>
    </dsp:sp>
    <dsp:sp modelId="{C9757A3F-36F9-4B4E-A40B-F3D1CC3FD845}">
      <dsp:nvSpPr>
        <dsp:cNvPr id="0" name=""/>
        <dsp:cNvSpPr/>
      </dsp:nvSpPr>
      <dsp:spPr>
        <a:xfrm>
          <a:off x="0" y="623719"/>
          <a:ext cx="6413500" cy="364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629"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dirty="0">
              <a:solidFill>
                <a:schemeClr val="bg1"/>
              </a:solidFill>
            </a:rPr>
            <a:t>Due to room scheduling requirements, all classes begin at 9:00 AM</a:t>
          </a:r>
        </a:p>
      </dsp:txBody>
      <dsp:txXfrm>
        <a:off x="0" y="623719"/>
        <a:ext cx="6413500" cy="364320"/>
      </dsp:txXfrm>
    </dsp:sp>
    <dsp:sp modelId="{BBD6209F-5624-4A8E-AB50-5526CF57C933}">
      <dsp:nvSpPr>
        <dsp:cNvPr id="0" name=""/>
        <dsp:cNvSpPr/>
      </dsp:nvSpPr>
      <dsp:spPr>
        <a:xfrm>
          <a:off x="0" y="988039"/>
          <a:ext cx="6413500" cy="52767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General Scheduling</a:t>
          </a:r>
        </a:p>
      </dsp:txBody>
      <dsp:txXfrm>
        <a:off x="25759" y="1013798"/>
        <a:ext cx="6361982" cy="476152"/>
      </dsp:txXfrm>
    </dsp:sp>
    <dsp:sp modelId="{65939736-A3F0-42E1-943E-8DE1FCAE2043}">
      <dsp:nvSpPr>
        <dsp:cNvPr id="0" name=""/>
        <dsp:cNvSpPr/>
      </dsp:nvSpPr>
      <dsp:spPr>
        <a:xfrm>
          <a:off x="0" y="1515709"/>
          <a:ext cx="6413500" cy="1639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629"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dirty="0">
              <a:solidFill>
                <a:schemeClr val="bg1"/>
              </a:solidFill>
            </a:rPr>
            <a:t>Revised scheduling to make shift coverage easier for students, reduce fatigue, and enable NREMT eligibility as early as possible.</a:t>
          </a:r>
        </a:p>
        <a:p>
          <a:pPr marL="171450" lvl="1" indent="-171450" algn="l" defTabSz="755650">
            <a:lnSpc>
              <a:spcPct val="90000"/>
            </a:lnSpc>
            <a:spcBef>
              <a:spcPct val="0"/>
            </a:spcBef>
            <a:spcAft>
              <a:spcPct val="20000"/>
            </a:spcAft>
            <a:buChar char="•"/>
          </a:pPr>
          <a:r>
            <a:rPr lang="en-US" sz="1700" kern="1200" dirty="0">
              <a:solidFill>
                <a:schemeClr val="bg1"/>
              </a:solidFill>
            </a:rPr>
            <a:t>Mon, Wed – In Person</a:t>
          </a:r>
        </a:p>
        <a:p>
          <a:pPr marL="171450" lvl="1" indent="-171450" algn="l" defTabSz="755650">
            <a:lnSpc>
              <a:spcPct val="90000"/>
            </a:lnSpc>
            <a:spcBef>
              <a:spcPct val="0"/>
            </a:spcBef>
            <a:spcAft>
              <a:spcPct val="20000"/>
            </a:spcAft>
            <a:buChar char="•"/>
          </a:pPr>
          <a:r>
            <a:rPr lang="en-US" sz="1700" kern="1200" dirty="0">
              <a:solidFill>
                <a:schemeClr val="bg1"/>
              </a:solidFill>
            </a:rPr>
            <a:t>Fri – Blended. More Friday classes were added</a:t>
          </a:r>
        </a:p>
        <a:p>
          <a:pPr marL="171450" lvl="1" indent="-171450" algn="l" defTabSz="755650">
            <a:lnSpc>
              <a:spcPct val="90000"/>
            </a:lnSpc>
            <a:spcBef>
              <a:spcPct val="0"/>
            </a:spcBef>
            <a:spcAft>
              <a:spcPct val="20000"/>
            </a:spcAft>
            <a:buChar char="•"/>
          </a:pPr>
          <a:r>
            <a:rPr lang="en-US" sz="1700" kern="1200" dirty="0">
              <a:solidFill>
                <a:schemeClr val="bg1"/>
              </a:solidFill>
            </a:rPr>
            <a:t>1-2 Sat per month – In Person. Several Saturday classes were removed.</a:t>
          </a:r>
        </a:p>
      </dsp:txBody>
      <dsp:txXfrm>
        <a:off x="0" y="1515709"/>
        <a:ext cx="6413500" cy="163944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6A16BD-A4E7-4E4F-9784-C55CC07BD169}">
      <dsp:nvSpPr>
        <dsp:cNvPr id="0" name=""/>
        <dsp:cNvSpPr/>
      </dsp:nvSpPr>
      <dsp:spPr>
        <a:xfrm>
          <a:off x="973190" y="986724"/>
          <a:ext cx="1264141" cy="1264141"/>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B55F1D7-CBF2-4525-979A-5E80E5EA27C6}">
      <dsp:nvSpPr>
        <dsp:cNvPr id="0" name=""/>
        <dsp:cNvSpPr/>
      </dsp:nvSpPr>
      <dsp:spPr>
        <a:xfrm>
          <a:off x="1242597" y="1256131"/>
          <a:ext cx="725326" cy="72532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7FB2028-5AA9-4A99-BC53-7C39B9DFE253}">
      <dsp:nvSpPr>
        <dsp:cNvPr id="0" name=""/>
        <dsp:cNvSpPr/>
      </dsp:nvSpPr>
      <dsp:spPr>
        <a:xfrm>
          <a:off x="569079" y="2644614"/>
          <a:ext cx="207236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defRPr cap="all"/>
          </a:pPr>
          <a:r>
            <a:rPr lang="en-US" sz="2300" kern="1200"/>
            <a:t>Program Application</a:t>
          </a:r>
        </a:p>
      </dsp:txBody>
      <dsp:txXfrm>
        <a:off x="569079" y="2644614"/>
        <a:ext cx="2072362" cy="720000"/>
      </dsp:txXfrm>
    </dsp:sp>
    <dsp:sp modelId="{A5B550B0-2763-4D2B-A8AA-752F8FC6DCD9}">
      <dsp:nvSpPr>
        <dsp:cNvPr id="0" name=""/>
        <dsp:cNvSpPr/>
      </dsp:nvSpPr>
      <dsp:spPr>
        <a:xfrm>
          <a:off x="3408216" y="986724"/>
          <a:ext cx="1264141" cy="1264141"/>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7CDDF4D-DDB1-4258-A544-126A76B03DE9}">
      <dsp:nvSpPr>
        <dsp:cNvPr id="0" name=""/>
        <dsp:cNvSpPr/>
      </dsp:nvSpPr>
      <dsp:spPr>
        <a:xfrm>
          <a:off x="3677623" y="1256131"/>
          <a:ext cx="725326" cy="72532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76087E9-AC5F-4C91-9695-F248A0980B85}">
      <dsp:nvSpPr>
        <dsp:cNvPr id="0" name=""/>
        <dsp:cNvSpPr/>
      </dsp:nvSpPr>
      <dsp:spPr>
        <a:xfrm>
          <a:off x="3004105" y="2644614"/>
          <a:ext cx="207236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defRPr cap="all"/>
          </a:pPr>
          <a:r>
            <a:rPr lang="en-US" sz="2300" kern="1200"/>
            <a:t>Student Manual</a:t>
          </a:r>
        </a:p>
      </dsp:txBody>
      <dsp:txXfrm>
        <a:off x="3004105" y="2644614"/>
        <a:ext cx="2072362" cy="720000"/>
      </dsp:txXfrm>
    </dsp:sp>
    <dsp:sp modelId="{93A53077-C520-4E07-B69E-83C17D4BD3B6}">
      <dsp:nvSpPr>
        <dsp:cNvPr id="0" name=""/>
        <dsp:cNvSpPr/>
      </dsp:nvSpPr>
      <dsp:spPr>
        <a:xfrm>
          <a:off x="5843242" y="986724"/>
          <a:ext cx="1264141" cy="1264141"/>
        </a:xfrm>
        <a:prstGeom prst="round2DiagRect">
          <a:avLst>
            <a:gd name="adj1" fmla="val 29727"/>
            <a:gd name="adj2" fmla="val 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6C2AD98-B549-4D3A-B53F-B2729C33E3F8}">
      <dsp:nvSpPr>
        <dsp:cNvPr id="0" name=""/>
        <dsp:cNvSpPr/>
      </dsp:nvSpPr>
      <dsp:spPr>
        <a:xfrm>
          <a:off x="6112649" y="1256131"/>
          <a:ext cx="725326" cy="72532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52DB608-981C-427C-A65D-79CD012FA589}">
      <dsp:nvSpPr>
        <dsp:cNvPr id="0" name=""/>
        <dsp:cNvSpPr/>
      </dsp:nvSpPr>
      <dsp:spPr>
        <a:xfrm>
          <a:off x="5439131" y="2644614"/>
          <a:ext cx="207236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defRPr cap="all"/>
          </a:pPr>
          <a:r>
            <a:rPr lang="en-US" sz="2300" kern="1200"/>
            <a:t>Clinical Manual</a:t>
          </a:r>
        </a:p>
      </dsp:txBody>
      <dsp:txXfrm>
        <a:off x="5439131" y="2644614"/>
        <a:ext cx="2072362" cy="720000"/>
      </dsp:txXfrm>
    </dsp:sp>
    <dsp:sp modelId="{47AD0E8C-CD93-40FB-BF96-A04D4B34CC2F}">
      <dsp:nvSpPr>
        <dsp:cNvPr id="0" name=""/>
        <dsp:cNvSpPr/>
      </dsp:nvSpPr>
      <dsp:spPr>
        <a:xfrm>
          <a:off x="8278268" y="986724"/>
          <a:ext cx="1264141" cy="1264141"/>
        </a:xfrm>
        <a:prstGeom prst="round2DiagRect">
          <a:avLst>
            <a:gd name="adj1" fmla="val 29727"/>
            <a:gd name="adj2" fmla="val 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0500BD7-97E5-484B-BD7F-76FC4E5CC3CA}">
      <dsp:nvSpPr>
        <dsp:cNvPr id="0" name=""/>
        <dsp:cNvSpPr/>
      </dsp:nvSpPr>
      <dsp:spPr>
        <a:xfrm>
          <a:off x="8547675" y="1256131"/>
          <a:ext cx="725326" cy="72532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788F9C8-4050-44BB-87CF-E4BCBE87AE09}">
      <dsp:nvSpPr>
        <dsp:cNvPr id="0" name=""/>
        <dsp:cNvSpPr/>
      </dsp:nvSpPr>
      <dsp:spPr>
        <a:xfrm>
          <a:off x="7874157" y="2644614"/>
          <a:ext cx="207236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defRPr cap="all"/>
          </a:pPr>
          <a:r>
            <a:rPr lang="en-US" sz="2300" kern="1200"/>
            <a:t>Course Calendar</a:t>
          </a:r>
        </a:p>
      </dsp:txBody>
      <dsp:txXfrm>
        <a:off x="7874157" y="2644614"/>
        <a:ext cx="2072362" cy="720000"/>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7ECD3-F016-4C7F-B478-A3960783C5B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22C8F24-0B83-4E94-9A49-98F70587EB2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7345531-DB03-48B2-AA3E-4AE91935C827}"/>
              </a:ext>
            </a:extLst>
          </p:cNvPr>
          <p:cNvSpPr>
            <a:spLocks noGrp="1"/>
          </p:cNvSpPr>
          <p:nvPr>
            <p:ph type="dt" sz="half" idx="10"/>
          </p:nvPr>
        </p:nvSpPr>
        <p:spPr/>
        <p:txBody>
          <a:bodyPr/>
          <a:lstStyle/>
          <a:p>
            <a:fld id="{FC74A4E5-9F86-4F8A-AEFC-EFAA4CBDC7B3}" type="datetimeFigureOut">
              <a:rPr lang="en-US" smtClean="0"/>
              <a:t>10/20/2022</a:t>
            </a:fld>
            <a:endParaRPr lang="en-US"/>
          </a:p>
        </p:txBody>
      </p:sp>
      <p:sp>
        <p:nvSpPr>
          <p:cNvPr id="5" name="Footer Placeholder 4">
            <a:extLst>
              <a:ext uri="{FF2B5EF4-FFF2-40B4-BE49-F238E27FC236}">
                <a16:creationId xmlns:a16="http://schemas.microsoft.com/office/drawing/2014/main" id="{D48B0527-27BC-4C83-B31F-9969FBB136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948B1B-4A9E-4252-930C-37AE7C5EF28B}"/>
              </a:ext>
            </a:extLst>
          </p:cNvPr>
          <p:cNvSpPr>
            <a:spLocks noGrp="1"/>
          </p:cNvSpPr>
          <p:nvPr>
            <p:ph type="sldNum" sz="quarter" idx="12"/>
          </p:nvPr>
        </p:nvSpPr>
        <p:spPr/>
        <p:txBody>
          <a:bodyPr/>
          <a:lstStyle/>
          <a:p>
            <a:fld id="{8E2C6A01-654D-450C-AB05-598D8CBF1B50}" type="slidenum">
              <a:rPr lang="en-US" smtClean="0"/>
              <a:t>‹#›</a:t>
            </a:fld>
            <a:endParaRPr lang="en-US"/>
          </a:p>
        </p:txBody>
      </p:sp>
    </p:spTree>
    <p:extLst>
      <p:ext uri="{BB962C8B-B14F-4D97-AF65-F5344CB8AC3E}">
        <p14:creationId xmlns:p14="http://schemas.microsoft.com/office/powerpoint/2010/main" val="30320790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DC3230-4AC7-463E-BD7C-E4D1601E656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AAA4C9E-2ACF-4DF0-8957-DBF57111883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41D0254-37E4-48F2-8E32-43B73331250B}"/>
              </a:ext>
            </a:extLst>
          </p:cNvPr>
          <p:cNvSpPr>
            <a:spLocks noGrp="1"/>
          </p:cNvSpPr>
          <p:nvPr>
            <p:ph type="dt" sz="half" idx="10"/>
          </p:nvPr>
        </p:nvSpPr>
        <p:spPr/>
        <p:txBody>
          <a:bodyPr/>
          <a:lstStyle/>
          <a:p>
            <a:fld id="{FC74A4E5-9F86-4F8A-AEFC-EFAA4CBDC7B3}" type="datetimeFigureOut">
              <a:rPr lang="en-US" smtClean="0"/>
              <a:t>10/20/2022</a:t>
            </a:fld>
            <a:endParaRPr lang="en-US"/>
          </a:p>
        </p:txBody>
      </p:sp>
      <p:sp>
        <p:nvSpPr>
          <p:cNvPr id="5" name="Footer Placeholder 4">
            <a:extLst>
              <a:ext uri="{FF2B5EF4-FFF2-40B4-BE49-F238E27FC236}">
                <a16:creationId xmlns:a16="http://schemas.microsoft.com/office/drawing/2014/main" id="{02CB189C-B6EF-45EA-80F9-1BE70B4140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C3CAE9-94AF-472D-A097-301C08CEE892}"/>
              </a:ext>
            </a:extLst>
          </p:cNvPr>
          <p:cNvSpPr>
            <a:spLocks noGrp="1"/>
          </p:cNvSpPr>
          <p:nvPr>
            <p:ph type="sldNum" sz="quarter" idx="12"/>
          </p:nvPr>
        </p:nvSpPr>
        <p:spPr/>
        <p:txBody>
          <a:bodyPr/>
          <a:lstStyle/>
          <a:p>
            <a:fld id="{8E2C6A01-654D-450C-AB05-598D8CBF1B50}" type="slidenum">
              <a:rPr lang="en-US" smtClean="0"/>
              <a:t>‹#›</a:t>
            </a:fld>
            <a:endParaRPr lang="en-US"/>
          </a:p>
        </p:txBody>
      </p:sp>
    </p:spTree>
    <p:extLst>
      <p:ext uri="{BB962C8B-B14F-4D97-AF65-F5344CB8AC3E}">
        <p14:creationId xmlns:p14="http://schemas.microsoft.com/office/powerpoint/2010/main" val="19377214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B805ABD-7205-48FE-8473-7DFDF57919D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383AE57-0109-40B3-A184-8005B86E0F2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A3037F-1B7C-49CC-8240-143D2D939FD3}"/>
              </a:ext>
            </a:extLst>
          </p:cNvPr>
          <p:cNvSpPr>
            <a:spLocks noGrp="1"/>
          </p:cNvSpPr>
          <p:nvPr>
            <p:ph type="dt" sz="half" idx="10"/>
          </p:nvPr>
        </p:nvSpPr>
        <p:spPr/>
        <p:txBody>
          <a:bodyPr/>
          <a:lstStyle/>
          <a:p>
            <a:fld id="{FC74A4E5-9F86-4F8A-AEFC-EFAA4CBDC7B3}" type="datetimeFigureOut">
              <a:rPr lang="en-US" smtClean="0"/>
              <a:t>10/20/2022</a:t>
            </a:fld>
            <a:endParaRPr lang="en-US"/>
          </a:p>
        </p:txBody>
      </p:sp>
      <p:sp>
        <p:nvSpPr>
          <p:cNvPr id="5" name="Footer Placeholder 4">
            <a:extLst>
              <a:ext uri="{FF2B5EF4-FFF2-40B4-BE49-F238E27FC236}">
                <a16:creationId xmlns:a16="http://schemas.microsoft.com/office/drawing/2014/main" id="{B0255AE3-0FA7-4695-A22E-BE135FD056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E69F33-3D5D-48FF-A8C1-16CDFE30EECF}"/>
              </a:ext>
            </a:extLst>
          </p:cNvPr>
          <p:cNvSpPr>
            <a:spLocks noGrp="1"/>
          </p:cNvSpPr>
          <p:nvPr>
            <p:ph type="sldNum" sz="quarter" idx="12"/>
          </p:nvPr>
        </p:nvSpPr>
        <p:spPr/>
        <p:txBody>
          <a:bodyPr/>
          <a:lstStyle/>
          <a:p>
            <a:fld id="{8E2C6A01-654D-450C-AB05-598D8CBF1B50}" type="slidenum">
              <a:rPr lang="en-US" smtClean="0"/>
              <a:t>‹#›</a:t>
            </a:fld>
            <a:endParaRPr lang="en-US"/>
          </a:p>
        </p:txBody>
      </p:sp>
    </p:spTree>
    <p:extLst>
      <p:ext uri="{BB962C8B-B14F-4D97-AF65-F5344CB8AC3E}">
        <p14:creationId xmlns:p14="http://schemas.microsoft.com/office/powerpoint/2010/main" val="27333222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1DD424-4AB0-461C-9468-179D6738A8B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691599B-8961-4081-86FD-209921E2C99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7A48D7-16E5-43D4-80DD-406E3DEB5663}"/>
              </a:ext>
            </a:extLst>
          </p:cNvPr>
          <p:cNvSpPr>
            <a:spLocks noGrp="1"/>
          </p:cNvSpPr>
          <p:nvPr>
            <p:ph type="dt" sz="half" idx="10"/>
          </p:nvPr>
        </p:nvSpPr>
        <p:spPr/>
        <p:txBody>
          <a:bodyPr/>
          <a:lstStyle/>
          <a:p>
            <a:fld id="{FC74A4E5-9F86-4F8A-AEFC-EFAA4CBDC7B3}" type="datetimeFigureOut">
              <a:rPr lang="en-US" smtClean="0"/>
              <a:t>10/20/2022</a:t>
            </a:fld>
            <a:endParaRPr lang="en-US"/>
          </a:p>
        </p:txBody>
      </p:sp>
      <p:sp>
        <p:nvSpPr>
          <p:cNvPr id="5" name="Footer Placeholder 4">
            <a:extLst>
              <a:ext uri="{FF2B5EF4-FFF2-40B4-BE49-F238E27FC236}">
                <a16:creationId xmlns:a16="http://schemas.microsoft.com/office/drawing/2014/main" id="{3C8AD887-0D32-43AE-BBEC-D5DFCE382E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21D59C-67E5-4FDB-B0AE-9638AD25DBD2}"/>
              </a:ext>
            </a:extLst>
          </p:cNvPr>
          <p:cNvSpPr>
            <a:spLocks noGrp="1"/>
          </p:cNvSpPr>
          <p:nvPr>
            <p:ph type="sldNum" sz="quarter" idx="12"/>
          </p:nvPr>
        </p:nvSpPr>
        <p:spPr/>
        <p:txBody>
          <a:bodyPr/>
          <a:lstStyle/>
          <a:p>
            <a:fld id="{8E2C6A01-654D-450C-AB05-598D8CBF1B50}" type="slidenum">
              <a:rPr lang="en-US" smtClean="0"/>
              <a:t>‹#›</a:t>
            </a:fld>
            <a:endParaRPr lang="en-US"/>
          </a:p>
        </p:txBody>
      </p:sp>
    </p:spTree>
    <p:extLst>
      <p:ext uri="{BB962C8B-B14F-4D97-AF65-F5344CB8AC3E}">
        <p14:creationId xmlns:p14="http://schemas.microsoft.com/office/powerpoint/2010/main" val="35788026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5F064-AEDE-4967-B98B-71B9B4D8C29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5BD1083-288F-40E7-A18D-867F8BB0E39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6286F80-D8DB-43DF-83B1-CE22ACAF816C}"/>
              </a:ext>
            </a:extLst>
          </p:cNvPr>
          <p:cNvSpPr>
            <a:spLocks noGrp="1"/>
          </p:cNvSpPr>
          <p:nvPr>
            <p:ph type="dt" sz="half" idx="10"/>
          </p:nvPr>
        </p:nvSpPr>
        <p:spPr/>
        <p:txBody>
          <a:bodyPr/>
          <a:lstStyle/>
          <a:p>
            <a:fld id="{FC74A4E5-9F86-4F8A-AEFC-EFAA4CBDC7B3}" type="datetimeFigureOut">
              <a:rPr lang="en-US" smtClean="0"/>
              <a:t>10/20/2022</a:t>
            </a:fld>
            <a:endParaRPr lang="en-US"/>
          </a:p>
        </p:txBody>
      </p:sp>
      <p:sp>
        <p:nvSpPr>
          <p:cNvPr id="5" name="Footer Placeholder 4">
            <a:extLst>
              <a:ext uri="{FF2B5EF4-FFF2-40B4-BE49-F238E27FC236}">
                <a16:creationId xmlns:a16="http://schemas.microsoft.com/office/drawing/2014/main" id="{DF206130-D0F9-4548-99AC-8B0FE7EC54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66B20A-A02D-4432-90AD-B7E5D6C72209}"/>
              </a:ext>
            </a:extLst>
          </p:cNvPr>
          <p:cNvSpPr>
            <a:spLocks noGrp="1"/>
          </p:cNvSpPr>
          <p:nvPr>
            <p:ph type="sldNum" sz="quarter" idx="12"/>
          </p:nvPr>
        </p:nvSpPr>
        <p:spPr/>
        <p:txBody>
          <a:bodyPr/>
          <a:lstStyle/>
          <a:p>
            <a:fld id="{8E2C6A01-654D-450C-AB05-598D8CBF1B50}" type="slidenum">
              <a:rPr lang="en-US" smtClean="0"/>
              <a:t>‹#›</a:t>
            </a:fld>
            <a:endParaRPr lang="en-US"/>
          </a:p>
        </p:txBody>
      </p:sp>
    </p:spTree>
    <p:extLst>
      <p:ext uri="{BB962C8B-B14F-4D97-AF65-F5344CB8AC3E}">
        <p14:creationId xmlns:p14="http://schemas.microsoft.com/office/powerpoint/2010/main" val="36985193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AB05BC-C5EF-44E0-BE11-CDB566136E8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337BE1D-9B49-4FE9-8B7C-7C8AE22D968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C765DDD-FFEE-497C-9451-89A42AD4FFA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EE27FD5-E5A8-40A3-BB5F-1FA2DB5F97ED}"/>
              </a:ext>
            </a:extLst>
          </p:cNvPr>
          <p:cNvSpPr>
            <a:spLocks noGrp="1"/>
          </p:cNvSpPr>
          <p:nvPr>
            <p:ph type="dt" sz="half" idx="10"/>
          </p:nvPr>
        </p:nvSpPr>
        <p:spPr/>
        <p:txBody>
          <a:bodyPr/>
          <a:lstStyle/>
          <a:p>
            <a:fld id="{FC74A4E5-9F86-4F8A-AEFC-EFAA4CBDC7B3}" type="datetimeFigureOut">
              <a:rPr lang="en-US" smtClean="0"/>
              <a:t>10/20/2022</a:t>
            </a:fld>
            <a:endParaRPr lang="en-US"/>
          </a:p>
        </p:txBody>
      </p:sp>
      <p:sp>
        <p:nvSpPr>
          <p:cNvPr id="6" name="Footer Placeholder 5">
            <a:extLst>
              <a:ext uri="{FF2B5EF4-FFF2-40B4-BE49-F238E27FC236}">
                <a16:creationId xmlns:a16="http://schemas.microsoft.com/office/drawing/2014/main" id="{9BA953EB-DF64-44A3-BB72-3C4F8C49B8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6E5438-B8DD-493B-A501-716AA25D85B2}"/>
              </a:ext>
            </a:extLst>
          </p:cNvPr>
          <p:cNvSpPr>
            <a:spLocks noGrp="1"/>
          </p:cNvSpPr>
          <p:nvPr>
            <p:ph type="sldNum" sz="quarter" idx="12"/>
          </p:nvPr>
        </p:nvSpPr>
        <p:spPr/>
        <p:txBody>
          <a:bodyPr/>
          <a:lstStyle/>
          <a:p>
            <a:fld id="{8E2C6A01-654D-450C-AB05-598D8CBF1B50}" type="slidenum">
              <a:rPr lang="en-US" smtClean="0"/>
              <a:t>‹#›</a:t>
            </a:fld>
            <a:endParaRPr lang="en-US"/>
          </a:p>
        </p:txBody>
      </p:sp>
    </p:spTree>
    <p:extLst>
      <p:ext uri="{BB962C8B-B14F-4D97-AF65-F5344CB8AC3E}">
        <p14:creationId xmlns:p14="http://schemas.microsoft.com/office/powerpoint/2010/main" val="2054780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3E158-333F-4733-8C73-40465449882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F3D6407-346C-40C1-AB3D-6B4246726C2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C213FD5-A9DC-48EA-A3FD-BA056A8DB3C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8C5BCB0-B904-42CF-8B69-2DF2341089F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2AEF0D4-1E66-45C6-B721-F60C6E6A23F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22987B7-B932-4797-8995-9446A4F0E327}"/>
              </a:ext>
            </a:extLst>
          </p:cNvPr>
          <p:cNvSpPr>
            <a:spLocks noGrp="1"/>
          </p:cNvSpPr>
          <p:nvPr>
            <p:ph type="dt" sz="half" idx="10"/>
          </p:nvPr>
        </p:nvSpPr>
        <p:spPr/>
        <p:txBody>
          <a:bodyPr/>
          <a:lstStyle/>
          <a:p>
            <a:fld id="{FC74A4E5-9F86-4F8A-AEFC-EFAA4CBDC7B3}" type="datetimeFigureOut">
              <a:rPr lang="en-US" smtClean="0"/>
              <a:t>10/20/2022</a:t>
            </a:fld>
            <a:endParaRPr lang="en-US"/>
          </a:p>
        </p:txBody>
      </p:sp>
      <p:sp>
        <p:nvSpPr>
          <p:cNvPr id="8" name="Footer Placeholder 7">
            <a:extLst>
              <a:ext uri="{FF2B5EF4-FFF2-40B4-BE49-F238E27FC236}">
                <a16:creationId xmlns:a16="http://schemas.microsoft.com/office/drawing/2014/main" id="{AC4F341B-E2DF-4997-9E3B-0A63C744948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52704BF-CB85-45DE-A4C2-CDC410A18192}"/>
              </a:ext>
            </a:extLst>
          </p:cNvPr>
          <p:cNvSpPr>
            <a:spLocks noGrp="1"/>
          </p:cNvSpPr>
          <p:nvPr>
            <p:ph type="sldNum" sz="quarter" idx="12"/>
          </p:nvPr>
        </p:nvSpPr>
        <p:spPr/>
        <p:txBody>
          <a:bodyPr/>
          <a:lstStyle/>
          <a:p>
            <a:fld id="{8E2C6A01-654D-450C-AB05-598D8CBF1B50}" type="slidenum">
              <a:rPr lang="en-US" smtClean="0"/>
              <a:t>‹#›</a:t>
            </a:fld>
            <a:endParaRPr lang="en-US"/>
          </a:p>
        </p:txBody>
      </p:sp>
    </p:spTree>
    <p:extLst>
      <p:ext uri="{BB962C8B-B14F-4D97-AF65-F5344CB8AC3E}">
        <p14:creationId xmlns:p14="http://schemas.microsoft.com/office/powerpoint/2010/main" val="15911982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D7D86-1E5E-444E-B783-18F2F8D3AA3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2112289-57C7-43A5-BF5D-A66663E35870}"/>
              </a:ext>
            </a:extLst>
          </p:cNvPr>
          <p:cNvSpPr>
            <a:spLocks noGrp="1"/>
          </p:cNvSpPr>
          <p:nvPr>
            <p:ph type="dt" sz="half" idx="10"/>
          </p:nvPr>
        </p:nvSpPr>
        <p:spPr/>
        <p:txBody>
          <a:bodyPr/>
          <a:lstStyle/>
          <a:p>
            <a:fld id="{FC74A4E5-9F86-4F8A-AEFC-EFAA4CBDC7B3}" type="datetimeFigureOut">
              <a:rPr lang="en-US" smtClean="0"/>
              <a:t>10/20/2022</a:t>
            </a:fld>
            <a:endParaRPr lang="en-US"/>
          </a:p>
        </p:txBody>
      </p:sp>
      <p:sp>
        <p:nvSpPr>
          <p:cNvPr id="4" name="Footer Placeholder 3">
            <a:extLst>
              <a:ext uri="{FF2B5EF4-FFF2-40B4-BE49-F238E27FC236}">
                <a16:creationId xmlns:a16="http://schemas.microsoft.com/office/drawing/2014/main" id="{2A0AF5FB-323D-436A-877E-0BC3E3D5D32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CE62F10-D0DC-434C-AB99-392D11671A9B}"/>
              </a:ext>
            </a:extLst>
          </p:cNvPr>
          <p:cNvSpPr>
            <a:spLocks noGrp="1"/>
          </p:cNvSpPr>
          <p:nvPr>
            <p:ph type="sldNum" sz="quarter" idx="12"/>
          </p:nvPr>
        </p:nvSpPr>
        <p:spPr/>
        <p:txBody>
          <a:bodyPr/>
          <a:lstStyle/>
          <a:p>
            <a:fld id="{8E2C6A01-654D-450C-AB05-598D8CBF1B50}" type="slidenum">
              <a:rPr lang="en-US" smtClean="0"/>
              <a:t>‹#›</a:t>
            </a:fld>
            <a:endParaRPr lang="en-US"/>
          </a:p>
        </p:txBody>
      </p:sp>
    </p:spTree>
    <p:extLst>
      <p:ext uri="{BB962C8B-B14F-4D97-AF65-F5344CB8AC3E}">
        <p14:creationId xmlns:p14="http://schemas.microsoft.com/office/powerpoint/2010/main" val="8501619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102E5E7-56DC-491C-8035-BA870706E87B}"/>
              </a:ext>
            </a:extLst>
          </p:cNvPr>
          <p:cNvSpPr>
            <a:spLocks noGrp="1"/>
          </p:cNvSpPr>
          <p:nvPr>
            <p:ph type="dt" sz="half" idx="10"/>
          </p:nvPr>
        </p:nvSpPr>
        <p:spPr/>
        <p:txBody>
          <a:bodyPr/>
          <a:lstStyle/>
          <a:p>
            <a:fld id="{FC74A4E5-9F86-4F8A-AEFC-EFAA4CBDC7B3}" type="datetimeFigureOut">
              <a:rPr lang="en-US" smtClean="0"/>
              <a:t>10/20/2022</a:t>
            </a:fld>
            <a:endParaRPr lang="en-US"/>
          </a:p>
        </p:txBody>
      </p:sp>
      <p:sp>
        <p:nvSpPr>
          <p:cNvPr id="3" name="Footer Placeholder 2">
            <a:extLst>
              <a:ext uri="{FF2B5EF4-FFF2-40B4-BE49-F238E27FC236}">
                <a16:creationId xmlns:a16="http://schemas.microsoft.com/office/drawing/2014/main" id="{02F92A71-7DAD-46A3-9356-1BC3D0AC1B7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2209125-210C-4637-8B85-7E7F51263478}"/>
              </a:ext>
            </a:extLst>
          </p:cNvPr>
          <p:cNvSpPr>
            <a:spLocks noGrp="1"/>
          </p:cNvSpPr>
          <p:nvPr>
            <p:ph type="sldNum" sz="quarter" idx="12"/>
          </p:nvPr>
        </p:nvSpPr>
        <p:spPr/>
        <p:txBody>
          <a:bodyPr/>
          <a:lstStyle/>
          <a:p>
            <a:fld id="{8E2C6A01-654D-450C-AB05-598D8CBF1B50}" type="slidenum">
              <a:rPr lang="en-US" smtClean="0"/>
              <a:t>‹#›</a:t>
            </a:fld>
            <a:endParaRPr lang="en-US"/>
          </a:p>
        </p:txBody>
      </p:sp>
    </p:spTree>
    <p:extLst>
      <p:ext uri="{BB962C8B-B14F-4D97-AF65-F5344CB8AC3E}">
        <p14:creationId xmlns:p14="http://schemas.microsoft.com/office/powerpoint/2010/main" val="5364405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7A6A5-FC2B-4148-86AE-715D1652068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FBBE4A5-57C8-4EBD-8BF4-25FE5C4AE31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D1773F3-362E-4DFB-B505-5C41802599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1651094-04F0-4665-8857-0779F6CDB37F}"/>
              </a:ext>
            </a:extLst>
          </p:cNvPr>
          <p:cNvSpPr>
            <a:spLocks noGrp="1"/>
          </p:cNvSpPr>
          <p:nvPr>
            <p:ph type="dt" sz="half" idx="10"/>
          </p:nvPr>
        </p:nvSpPr>
        <p:spPr/>
        <p:txBody>
          <a:bodyPr/>
          <a:lstStyle/>
          <a:p>
            <a:fld id="{FC74A4E5-9F86-4F8A-AEFC-EFAA4CBDC7B3}" type="datetimeFigureOut">
              <a:rPr lang="en-US" smtClean="0"/>
              <a:t>10/20/2022</a:t>
            </a:fld>
            <a:endParaRPr lang="en-US"/>
          </a:p>
        </p:txBody>
      </p:sp>
      <p:sp>
        <p:nvSpPr>
          <p:cNvPr id="6" name="Footer Placeholder 5">
            <a:extLst>
              <a:ext uri="{FF2B5EF4-FFF2-40B4-BE49-F238E27FC236}">
                <a16:creationId xmlns:a16="http://schemas.microsoft.com/office/drawing/2014/main" id="{905FBAF5-EAED-4226-98F0-CC62B784B3A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1879F88-7F8D-445D-80AE-AB131B57E546}"/>
              </a:ext>
            </a:extLst>
          </p:cNvPr>
          <p:cNvSpPr>
            <a:spLocks noGrp="1"/>
          </p:cNvSpPr>
          <p:nvPr>
            <p:ph type="sldNum" sz="quarter" idx="12"/>
          </p:nvPr>
        </p:nvSpPr>
        <p:spPr/>
        <p:txBody>
          <a:bodyPr/>
          <a:lstStyle/>
          <a:p>
            <a:fld id="{8E2C6A01-654D-450C-AB05-598D8CBF1B50}" type="slidenum">
              <a:rPr lang="en-US" smtClean="0"/>
              <a:t>‹#›</a:t>
            </a:fld>
            <a:endParaRPr lang="en-US"/>
          </a:p>
        </p:txBody>
      </p:sp>
    </p:spTree>
    <p:extLst>
      <p:ext uri="{BB962C8B-B14F-4D97-AF65-F5344CB8AC3E}">
        <p14:creationId xmlns:p14="http://schemas.microsoft.com/office/powerpoint/2010/main" val="32197742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6056B2-9A59-4B3C-87E6-2A253C18734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B4BA821-DBB2-4A5E-BED8-693533A6927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6202A17-B50C-420D-985D-D49FBD23BB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D0D14F7-9083-4D1C-A76D-B0AC185FB59E}"/>
              </a:ext>
            </a:extLst>
          </p:cNvPr>
          <p:cNvSpPr>
            <a:spLocks noGrp="1"/>
          </p:cNvSpPr>
          <p:nvPr>
            <p:ph type="dt" sz="half" idx="10"/>
          </p:nvPr>
        </p:nvSpPr>
        <p:spPr/>
        <p:txBody>
          <a:bodyPr/>
          <a:lstStyle/>
          <a:p>
            <a:fld id="{FC74A4E5-9F86-4F8A-AEFC-EFAA4CBDC7B3}" type="datetimeFigureOut">
              <a:rPr lang="en-US" smtClean="0"/>
              <a:t>10/20/2022</a:t>
            </a:fld>
            <a:endParaRPr lang="en-US"/>
          </a:p>
        </p:txBody>
      </p:sp>
      <p:sp>
        <p:nvSpPr>
          <p:cNvPr id="6" name="Footer Placeholder 5">
            <a:extLst>
              <a:ext uri="{FF2B5EF4-FFF2-40B4-BE49-F238E27FC236}">
                <a16:creationId xmlns:a16="http://schemas.microsoft.com/office/drawing/2014/main" id="{B5A9280A-A362-4763-A521-60A5774ED44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DA1B96A-385D-4A64-B50B-59CACC4FD336}"/>
              </a:ext>
            </a:extLst>
          </p:cNvPr>
          <p:cNvSpPr>
            <a:spLocks noGrp="1"/>
          </p:cNvSpPr>
          <p:nvPr>
            <p:ph type="sldNum" sz="quarter" idx="12"/>
          </p:nvPr>
        </p:nvSpPr>
        <p:spPr/>
        <p:txBody>
          <a:bodyPr/>
          <a:lstStyle/>
          <a:p>
            <a:fld id="{8E2C6A01-654D-450C-AB05-598D8CBF1B50}" type="slidenum">
              <a:rPr lang="en-US" smtClean="0"/>
              <a:t>‹#›</a:t>
            </a:fld>
            <a:endParaRPr lang="en-US"/>
          </a:p>
        </p:txBody>
      </p:sp>
    </p:spTree>
    <p:extLst>
      <p:ext uri="{BB962C8B-B14F-4D97-AF65-F5344CB8AC3E}">
        <p14:creationId xmlns:p14="http://schemas.microsoft.com/office/powerpoint/2010/main" val="15554931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47BA26A-0747-400A-8C3F-05ED2D6185E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C319071-3BD5-4A19-820B-7884E60A428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27F09C-20B6-41AE-B52F-C2D2991B6AB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74A4E5-9F86-4F8A-AEFC-EFAA4CBDC7B3}" type="datetimeFigureOut">
              <a:rPr lang="en-US" smtClean="0"/>
              <a:t>10/20/2022</a:t>
            </a:fld>
            <a:endParaRPr lang="en-US"/>
          </a:p>
        </p:txBody>
      </p:sp>
      <p:sp>
        <p:nvSpPr>
          <p:cNvPr id="5" name="Footer Placeholder 4">
            <a:extLst>
              <a:ext uri="{FF2B5EF4-FFF2-40B4-BE49-F238E27FC236}">
                <a16:creationId xmlns:a16="http://schemas.microsoft.com/office/drawing/2014/main" id="{E47930E0-842B-4440-80AC-B0317E75FA0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1CBE3B6-6E98-4AAA-93C1-0BF382BEB70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2C6A01-654D-450C-AB05-598D8CBF1B50}" type="slidenum">
              <a:rPr lang="en-US" smtClean="0"/>
              <a:t>‹#›</a:t>
            </a:fld>
            <a:endParaRPr lang="en-US"/>
          </a:p>
        </p:txBody>
      </p:sp>
    </p:spTree>
    <p:extLst>
      <p:ext uri="{BB962C8B-B14F-4D97-AF65-F5344CB8AC3E}">
        <p14:creationId xmlns:p14="http://schemas.microsoft.com/office/powerpoint/2010/main" val="27529208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slide" Target="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12" Type="http://schemas.openxmlformats.org/officeDocument/2006/relationships/slide" Target="slide5.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0DE6A193-4755-479A-BC6F-A7EBCA73BE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A55B759-31A7-423C-9BC2-A8BC09FE98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6754318" cy="6858478"/>
          </a:xfrm>
          <a:custGeom>
            <a:avLst/>
            <a:gdLst>
              <a:gd name="connsiteX0" fmla="*/ 0 w 6754318"/>
              <a:gd name="connsiteY0" fmla="*/ 6858478 h 6858478"/>
              <a:gd name="connsiteX1" fmla="*/ 6754318 w 6754318"/>
              <a:gd name="connsiteY1" fmla="*/ 6858478 h 6858478"/>
              <a:gd name="connsiteX2" fmla="*/ 3577943 w 6754318"/>
              <a:gd name="connsiteY2" fmla="*/ 0 h 6858478"/>
              <a:gd name="connsiteX3" fmla="*/ 3572366 w 6754318"/>
              <a:gd name="connsiteY3" fmla="*/ 0 h 6858478"/>
              <a:gd name="connsiteX4" fmla="*/ 2506138 w 6754318"/>
              <a:gd name="connsiteY4" fmla="*/ 0 h 6858478"/>
              <a:gd name="connsiteX5" fmla="*/ 0 w 6754318"/>
              <a:gd name="connsiteY5"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54318" h="6858478">
                <a:moveTo>
                  <a:pt x="0" y="6858478"/>
                </a:moveTo>
                <a:lnTo>
                  <a:pt x="6754318" y="6858478"/>
                </a:lnTo>
                <a:lnTo>
                  <a:pt x="3577943" y="0"/>
                </a:lnTo>
                <a:lnTo>
                  <a:pt x="3572366" y="0"/>
                </a:lnTo>
                <a:lnTo>
                  <a:pt x="2506138" y="0"/>
                </a:lnTo>
                <a:lnTo>
                  <a:pt x="0"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5" name="Freeform: Shape 74">
            <a:extLst>
              <a:ext uri="{FF2B5EF4-FFF2-40B4-BE49-F238E27FC236}">
                <a16:creationId xmlns:a16="http://schemas.microsoft.com/office/drawing/2014/main" id="{F78796AF-79A0-47AC-BEFD-BFFC00F968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478"/>
            <a:ext cx="5953780" cy="6858478"/>
          </a:xfrm>
          <a:custGeom>
            <a:avLst/>
            <a:gdLst>
              <a:gd name="connsiteX0" fmla="*/ 0 w 5953780"/>
              <a:gd name="connsiteY0" fmla="*/ 6858478 h 6858478"/>
              <a:gd name="connsiteX1" fmla="*/ 5953780 w 5953780"/>
              <a:gd name="connsiteY1" fmla="*/ 6858478 h 6858478"/>
              <a:gd name="connsiteX2" fmla="*/ 2777405 w 5953780"/>
              <a:gd name="connsiteY2" fmla="*/ 0 h 6858478"/>
              <a:gd name="connsiteX3" fmla="*/ 2771828 w 5953780"/>
              <a:gd name="connsiteY3" fmla="*/ 0 h 6858478"/>
              <a:gd name="connsiteX4" fmla="*/ 1705600 w 5953780"/>
              <a:gd name="connsiteY4" fmla="*/ 0 h 6858478"/>
              <a:gd name="connsiteX5" fmla="*/ 0 w 5953780"/>
              <a:gd name="connsiteY5"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53780" h="6858478">
                <a:moveTo>
                  <a:pt x="0" y="6858478"/>
                </a:moveTo>
                <a:lnTo>
                  <a:pt x="5953780" y="6858478"/>
                </a:lnTo>
                <a:lnTo>
                  <a:pt x="2777405" y="0"/>
                </a:lnTo>
                <a:lnTo>
                  <a:pt x="2771828" y="0"/>
                </a:lnTo>
                <a:lnTo>
                  <a:pt x="1705600" y="0"/>
                </a:lnTo>
                <a:lnTo>
                  <a:pt x="0"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C90578D-0076-4369-AB1B-C63C88A0F090}"/>
              </a:ext>
            </a:extLst>
          </p:cNvPr>
          <p:cNvSpPr>
            <a:spLocks noGrp="1"/>
          </p:cNvSpPr>
          <p:nvPr>
            <p:ph type="ctrTitle"/>
          </p:nvPr>
        </p:nvSpPr>
        <p:spPr>
          <a:xfrm>
            <a:off x="804672" y="338328"/>
            <a:ext cx="3877056" cy="2249424"/>
          </a:xfrm>
        </p:spPr>
        <p:txBody>
          <a:bodyPr anchor="b">
            <a:normAutofit fontScale="90000"/>
          </a:bodyPr>
          <a:lstStyle/>
          <a:p>
            <a:pPr algn="l"/>
            <a:r>
              <a:rPr lang="en-US" sz="5400" b="1" dirty="0">
                <a:latin typeface="Bodoni MT" panose="02070603080606020203" pitchFamily="18" charset="0"/>
              </a:rPr>
              <a:t>MCC Paramedic Program</a:t>
            </a:r>
          </a:p>
        </p:txBody>
      </p:sp>
      <p:sp>
        <p:nvSpPr>
          <p:cNvPr id="3" name="Subtitle 2">
            <a:extLst>
              <a:ext uri="{FF2B5EF4-FFF2-40B4-BE49-F238E27FC236}">
                <a16:creationId xmlns:a16="http://schemas.microsoft.com/office/drawing/2014/main" id="{17AA974D-63A0-416F-A4AA-98971A954800}"/>
              </a:ext>
            </a:extLst>
          </p:cNvPr>
          <p:cNvSpPr>
            <a:spLocks noGrp="1"/>
          </p:cNvSpPr>
          <p:nvPr>
            <p:ph type="subTitle" idx="1"/>
          </p:nvPr>
        </p:nvSpPr>
        <p:spPr>
          <a:xfrm>
            <a:off x="804672" y="2724912"/>
            <a:ext cx="3209544" cy="1155525"/>
          </a:xfrm>
        </p:spPr>
        <p:txBody>
          <a:bodyPr anchor="t">
            <a:normAutofit/>
          </a:bodyPr>
          <a:lstStyle/>
          <a:p>
            <a:pPr algn="l"/>
            <a:r>
              <a:rPr lang="en-US" sz="2000" dirty="0"/>
              <a:t>Updates, Modifications, and Enhancements</a:t>
            </a:r>
          </a:p>
        </p:txBody>
      </p:sp>
      <p:pic>
        <p:nvPicPr>
          <p:cNvPr id="1026" name="Picture 2" descr="CoAEMSP – Committee on Accreditation for the EMS Professions – Credible  education through accreditation">
            <a:extLst>
              <a:ext uri="{FF2B5EF4-FFF2-40B4-BE49-F238E27FC236}">
                <a16:creationId xmlns:a16="http://schemas.microsoft.com/office/drawing/2014/main" id="{C1ECFC34-34EF-4AE3-9BEC-168BAC870A3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412511" y="3302674"/>
            <a:ext cx="3356447" cy="261131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picture containing text, clipart&#10;&#10;Description automatically generated">
            <a:extLst>
              <a:ext uri="{FF2B5EF4-FFF2-40B4-BE49-F238E27FC236}">
                <a16:creationId xmlns:a16="http://schemas.microsoft.com/office/drawing/2014/main" id="{ED3E02B8-0EF8-4F4F-A3E0-65678B61E6C1}"/>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309785" y="1419253"/>
            <a:ext cx="4194890" cy="2611317"/>
          </a:xfrm>
          <a:prstGeom prst="rect">
            <a:avLst/>
          </a:prstGeom>
        </p:spPr>
      </p:pic>
    </p:spTree>
    <p:extLst>
      <p:ext uri="{BB962C8B-B14F-4D97-AF65-F5344CB8AC3E}">
        <p14:creationId xmlns:p14="http://schemas.microsoft.com/office/powerpoint/2010/main" val="3835307786"/>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5">
            <a:extLst>
              <a:ext uri="{FF2B5EF4-FFF2-40B4-BE49-F238E27FC236}">
                <a16:creationId xmlns:a16="http://schemas.microsoft.com/office/drawing/2014/main" id="{879DDAB1-45B1-45AD-A640-87719BE6799A}"/>
              </a:ext>
            </a:extLst>
          </p:cNvPr>
          <p:cNvPicPr>
            <a:picLocks noChangeAspect="1"/>
          </p:cNvPicPr>
          <p:nvPr/>
        </p:nvPicPr>
        <p:blipFill rotWithShape="1">
          <a:blip r:embed="rId2">
            <a:alphaModFix amt="35000"/>
          </a:blip>
          <a:srcRect t="7354" b="8376"/>
          <a:stretch/>
        </p:blipFill>
        <p:spPr>
          <a:xfrm>
            <a:off x="20" y="10"/>
            <a:ext cx="12191980" cy="6857990"/>
          </a:xfrm>
          <a:prstGeom prst="rect">
            <a:avLst/>
          </a:prstGeom>
        </p:spPr>
      </p:pic>
      <p:graphicFrame>
        <p:nvGraphicFramePr>
          <p:cNvPr id="4" name="Diagram 3">
            <a:extLst>
              <a:ext uri="{FF2B5EF4-FFF2-40B4-BE49-F238E27FC236}">
                <a16:creationId xmlns:a16="http://schemas.microsoft.com/office/drawing/2014/main" id="{D579D433-6AA1-4BEE-8695-0AFE83105B8E}"/>
              </a:ext>
            </a:extLst>
          </p:cNvPr>
          <p:cNvGraphicFramePr/>
          <p:nvPr>
            <p:extLst>
              <p:ext uri="{D42A27DB-BD31-4B8C-83A1-F6EECF244321}">
                <p14:modId xmlns:p14="http://schemas.microsoft.com/office/powerpoint/2010/main" val="253694152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a:extLst>
              <a:ext uri="{FF2B5EF4-FFF2-40B4-BE49-F238E27FC236}">
                <a16:creationId xmlns:a16="http://schemas.microsoft.com/office/drawing/2014/main" id="{34DB7EBB-84F3-4F56-95D2-8E3D9CCA3E73}"/>
              </a:ext>
            </a:extLst>
          </p:cNvPr>
          <p:cNvSpPr txBox="1"/>
          <p:nvPr/>
        </p:nvSpPr>
        <p:spPr>
          <a:xfrm>
            <a:off x="1700212" y="681037"/>
            <a:ext cx="8791575" cy="1862048"/>
          </a:xfrm>
          <a:prstGeom prst="rect">
            <a:avLst/>
          </a:prstGeom>
          <a:noFill/>
        </p:spPr>
        <p:txBody>
          <a:bodyPr wrap="square" rtlCol="0">
            <a:spAutoFit/>
          </a:bodyPr>
          <a:lstStyle/>
          <a:p>
            <a:pPr algn="ctr"/>
            <a:r>
              <a:rPr lang="en-US" sz="11500" dirty="0">
                <a:latin typeface="Algerian" panose="04020705040A02060702" pitchFamily="82" charset="0"/>
              </a:rPr>
              <a:t>Questions?</a:t>
            </a:r>
          </a:p>
        </p:txBody>
      </p:sp>
    </p:spTree>
    <p:extLst>
      <p:ext uri="{BB962C8B-B14F-4D97-AF65-F5344CB8AC3E}">
        <p14:creationId xmlns:p14="http://schemas.microsoft.com/office/powerpoint/2010/main" val="3637000439"/>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7">
            <a:extLst>
              <a:ext uri="{FF2B5EF4-FFF2-40B4-BE49-F238E27FC236}">
                <a16:creationId xmlns:a16="http://schemas.microsoft.com/office/drawing/2014/main" id="{FB5B0058-AF13-4859-B429-4EDDE2A26F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50000"/>
                </a:schemeClr>
              </a:solidFill>
            </a:endParaRPr>
          </a:p>
        </p:txBody>
      </p:sp>
      <p:sp>
        <p:nvSpPr>
          <p:cNvPr id="2" name="Title 1">
            <a:extLst>
              <a:ext uri="{FF2B5EF4-FFF2-40B4-BE49-F238E27FC236}">
                <a16:creationId xmlns:a16="http://schemas.microsoft.com/office/drawing/2014/main" id="{6A3FD50A-8F6C-4C3B-9BEA-85BA9E7B7F01}"/>
              </a:ext>
            </a:extLst>
          </p:cNvPr>
          <p:cNvSpPr>
            <a:spLocks noGrp="1"/>
          </p:cNvSpPr>
          <p:nvPr>
            <p:ph type="title"/>
          </p:nvPr>
        </p:nvSpPr>
        <p:spPr>
          <a:xfrm>
            <a:off x="1932903" y="949325"/>
            <a:ext cx="8071706" cy="2387600"/>
          </a:xfrm>
        </p:spPr>
        <p:txBody>
          <a:bodyPr vert="horz" lIns="91440" tIns="45720" rIns="91440" bIns="45720" rtlCol="0" anchor="b">
            <a:normAutofit/>
          </a:bodyPr>
          <a:lstStyle/>
          <a:p>
            <a:r>
              <a:rPr lang="en-US" sz="6600" kern="1200">
                <a:solidFill>
                  <a:schemeClr val="bg1"/>
                </a:solidFill>
                <a:latin typeface="+mj-lt"/>
                <a:ea typeface="+mj-ea"/>
                <a:cs typeface="+mj-cs"/>
              </a:rPr>
              <a:t>Objective</a:t>
            </a:r>
          </a:p>
        </p:txBody>
      </p:sp>
      <p:sp>
        <p:nvSpPr>
          <p:cNvPr id="3" name="Text Placeholder 2">
            <a:extLst>
              <a:ext uri="{FF2B5EF4-FFF2-40B4-BE49-F238E27FC236}">
                <a16:creationId xmlns:a16="http://schemas.microsoft.com/office/drawing/2014/main" id="{F827C503-F8D2-4A47-A10D-A273772F8F35}"/>
              </a:ext>
            </a:extLst>
          </p:cNvPr>
          <p:cNvSpPr>
            <a:spLocks noGrp="1"/>
          </p:cNvSpPr>
          <p:nvPr>
            <p:ph type="body" idx="1"/>
          </p:nvPr>
        </p:nvSpPr>
        <p:spPr>
          <a:xfrm>
            <a:off x="1932902" y="3429000"/>
            <a:ext cx="8071697" cy="1655762"/>
          </a:xfrm>
        </p:spPr>
        <p:txBody>
          <a:bodyPr vert="horz" lIns="91440" tIns="45720" rIns="91440" bIns="45720" rtlCol="0">
            <a:normAutofit/>
          </a:bodyPr>
          <a:lstStyle/>
          <a:p>
            <a:r>
              <a:rPr lang="en-US" sz="2700" kern="1200">
                <a:solidFill>
                  <a:schemeClr val="bg1"/>
                </a:solidFill>
                <a:latin typeface="+mn-lt"/>
                <a:ea typeface="+mn-ea"/>
                <a:cs typeface="+mn-cs"/>
              </a:rPr>
              <a:t>To enhance the student experience through clarity, direction, and shared vision, while assuring ongoing compliance with CoAEMSP requirements and best practices.</a:t>
            </a:r>
          </a:p>
        </p:txBody>
      </p:sp>
      <p:cxnSp>
        <p:nvCxnSpPr>
          <p:cNvPr id="19" name="Straight Connector 9">
            <a:extLst>
              <a:ext uri="{FF2B5EF4-FFF2-40B4-BE49-F238E27FC236}">
                <a16:creationId xmlns:a16="http://schemas.microsoft.com/office/drawing/2014/main" id="{EC4521DE-248E-440D-AAD6-FD9E7D34B3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85285" y="0"/>
            <a:ext cx="0" cy="685800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42C13FA-4C0F-42D0-9626-5BA6040D8C3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6252485"/>
            <a:ext cx="1219200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6664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descr="Desk with stethoscope and computer keyboard">
            <a:extLst>
              <a:ext uri="{FF2B5EF4-FFF2-40B4-BE49-F238E27FC236}">
                <a16:creationId xmlns:a16="http://schemas.microsoft.com/office/drawing/2014/main" id="{171E0908-5537-4B3B-B960-5F170617F1FE}"/>
              </a:ext>
            </a:extLst>
          </p:cNvPr>
          <p:cNvPicPr>
            <a:picLocks noChangeAspect="1"/>
          </p:cNvPicPr>
          <p:nvPr/>
        </p:nvPicPr>
        <p:blipFill rotWithShape="1">
          <a:blip r:embed="rId2"/>
          <a:srcRect l="15628" r="-1" b="-1"/>
          <a:stretch/>
        </p:blipFill>
        <p:spPr>
          <a:xfrm>
            <a:off x="3523488" y="10"/>
            <a:ext cx="8668512" cy="6857990"/>
          </a:xfrm>
          <a:prstGeom prst="rect">
            <a:avLst/>
          </a:prstGeom>
        </p:spPr>
      </p:pic>
      <p:sp>
        <p:nvSpPr>
          <p:cNvPr id="27" name="Rectangle 26">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A3FD50A-8F6C-4C3B-9BEA-85BA9E7B7F01}"/>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a:t>Program Mission</a:t>
            </a:r>
          </a:p>
        </p:txBody>
      </p:sp>
      <p:sp>
        <p:nvSpPr>
          <p:cNvPr id="3" name="Text Placeholder 2">
            <a:extLst>
              <a:ext uri="{FF2B5EF4-FFF2-40B4-BE49-F238E27FC236}">
                <a16:creationId xmlns:a16="http://schemas.microsoft.com/office/drawing/2014/main" id="{F827C503-F8D2-4A47-A10D-A273772F8F35}"/>
              </a:ext>
            </a:extLst>
          </p:cNvPr>
          <p:cNvSpPr>
            <a:spLocks noGrp="1"/>
          </p:cNvSpPr>
          <p:nvPr>
            <p:ph type="body" idx="1"/>
          </p:nvPr>
        </p:nvSpPr>
        <p:spPr>
          <a:xfrm>
            <a:off x="477980" y="4872922"/>
            <a:ext cx="4023359" cy="1208141"/>
          </a:xfrm>
        </p:spPr>
        <p:txBody>
          <a:bodyPr vert="horz" lIns="91440" tIns="45720" rIns="91440" bIns="45720" rtlCol="0">
            <a:normAutofit/>
          </a:bodyPr>
          <a:lstStyle/>
          <a:p>
            <a:r>
              <a:rPr lang="en-US" sz="2000" dirty="0">
                <a:solidFill>
                  <a:schemeClr val="tx1"/>
                </a:solidFill>
              </a:rPr>
              <a:t>To educate, prepare, validate, and support our students to ensure future delivery of quality and competent pre-hospital patient care.</a:t>
            </a:r>
          </a:p>
        </p:txBody>
      </p:sp>
      <p:sp>
        <p:nvSpPr>
          <p:cNvPr id="29" name="Rectangle 2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1" name="Rectangle 30">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5351059"/>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Background pattern&#10;&#10;Description automatically generated">
            <a:extLst>
              <a:ext uri="{FF2B5EF4-FFF2-40B4-BE49-F238E27FC236}">
                <a16:creationId xmlns:a16="http://schemas.microsoft.com/office/drawing/2014/main" id="{F2EDE11C-2A45-74C0-6962-70A656D2F860}"/>
              </a:ext>
            </a:extLst>
          </p:cNvPr>
          <p:cNvPicPr>
            <a:picLocks noChangeAspect="1"/>
          </p:cNvPicPr>
          <p:nvPr/>
        </p:nvPicPr>
        <p:blipFill rotWithShape="1">
          <a:blip r:embed="rId2">
            <a:duotone>
              <a:prstClr val="black"/>
              <a:schemeClr val="tx2">
                <a:tint val="45000"/>
                <a:satMod val="400000"/>
              </a:schemeClr>
            </a:duotone>
          </a:blip>
          <a:srcRect t="2977" b="3273"/>
          <a:stretch/>
        </p:blipFill>
        <p:spPr>
          <a:xfrm>
            <a:off x="20" y="1"/>
            <a:ext cx="12191980" cy="6857999"/>
          </a:xfrm>
          <a:prstGeom prst="rect">
            <a:avLst/>
          </a:prstGeom>
        </p:spPr>
      </p:pic>
      <p:sp>
        <p:nvSpPr>
          <p:cNvPr id="17" name="Rectangle 16">
            <a:extLst>
              <a:ext uri="{FF2B5EF4-FFF2-40B4-BE49-F238E27FC236}">
                <a16:creationId xmlns:a16="http://schemas.microsoft.com/office/drawing/2014/main" id="{B4147794-66B7-4CDE-BC75-BBDC48B2F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9481" y="0"/>
            <a:ext cx="7718119" cy="6858000"/>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entury Schoolbook" panose="02040604050505020304"/>
              <a:ea typeface="+mn-ea"/>
              <a:cs typeface="+mn-cs"/>
            </a:endParaRPr>
          </a:p>
        </p:txBody>
      </p:sp>
      <p:sp>
        <p:nvSpPr>
          <p:cNvPr id="2" name="Title 1">
            <a:extLst>
              <a:ext uri="{FF2B5EF4-FFF2-40B4-BE49-F238E27FC236}">
                <a16:creationId xmlns:a16="http://schemas.microsoft.com/office/drawing/2014/main" id="{36609E1F-D949-4481-92FB-41F443388C4D}"/>
              </a:ext>
            </a:extLst>
          </p:cNvPr>
          <p:cNvSpPr>
            <a:spLocks noGrp="1"/>
          </p:cNvSpPr>
          <p:nvPr>
            <p:ph type="title"/>
          </p:nvPr>
        </p:nvSpPr>
        <p:spPr>
          <a:xfrm>
            <a:off x="4050889" y="365758"/>
            <a:ext cx="6784259" cy="1828800"/>
          </a:xfrm>
        </p:spPr>
        <p:txBody>
          <a:bodyPr>
            <a:normAutofit/>
          </a:bodyPr>
          <a:lstStyle/>
          <a:p>
            <a:r>
              <a:rPr lang="en-US" sz="4800" dirty="0">
                <a:solidFill>
                  <a:schemeClr val="tx1">
                    <a:lumMod val="85000"/>
                    <a:lumOff val="15000"/>
                  </a:schemeClr>
                </a:solidFill>
              </a:rPr>
              <a:t>Program Management</a:t>
            </a:r>
          </a:p>
        </p:txBody>
      </p:sp>
      <p:sp>
        <p:nvSpPr>
          <p:cNvPr id="19" name="Rectangle 18">
            <a:extLst>
              <a:ext uri="{FF2B5EF4-FFF2-40B4-BE49-F238E27FC236}">
                <a16:creationId xmlns:a16="http://schemas.microsoft.com/office/drawing/2014/main" id="{41202E79-1236-4DF8-9921-F47A0B079C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77600" y="0"/>
            <a:ext cx="914400" cy="6858000"/>
          </a:xfrm>
          <a:prstGeom prst="rect">
            <a:avLst/>
          </a:prstGeom>
          <a:solidFill>
            <a:schemeClr val="tx1">
              <a:lumMod val="85000"/>
              <a:lumOff val="1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Content Placeholder 2">
            <a:extLst>
              <a:ext uri="{FF2B5EF4-FFF2-40B4-BE49-F238E27FC236}">
                <a16:creationId xmlns:a16="http://schemas.microsoft.com/office/drawing/2014/main" id="{DAB9977D-6337-249C-9826-A66F00E676E9}"/>
              </a:ext>
            </a:extLst>
          </p:cNvPr>
          <p:cNvGraphicFramePr>
            <a:graphicFrameLocks noGrp="1"/>
          </p:cNvGraphicFramePr>
          <p:nvPr>
            <p:ph idx="1"/>
            <p:extLst>
              <p:ext uri="{D42A27DB-BD31-4B8C-83A1-F6EECF244321}">
                <p14:modId xmlns:p14="http://schemas.microsoft.com/office/powerpoint/2010/main" val="1689790366"/>
              </p:ext>
            </p:extLst>
          </p:nvPr>
        </p:nvGraphicFramePr>
        <p:xfrm>
          <a:off x="4050889" y="2324100"/>
          <a:ext cx="6784259" cy="38750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512953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5">
            <a:extLst>
              <a:ext uri="{FF2B5EF4-FFF2-40B4-BE49-F238E27FC236}">
                <a16:creationId xmlns:a16="http://schemas.microsoft.com/office/drawing/2014/main" id="{879DDAB1-45B1-45AD-A640-87719BE6799A}"/>
              </a:ext>
            </a:extLst>
          </p:cNvPr>
          <p:cNvPicPr>
            <a:picLocks noChangeAspect="1"/>
          </p:cNvPicPr>
          <p:nvPr/>
        </p:nvPicPr>
        <p:blipFill rotWithShape="1">
          <a:blip r:embed="rId2">
            <a:alphaModFix amt="35000"/>
          </a:blip>
          <a:srcRect t="7354" b="8376"/>
          <a:stretch/>
        </p:blipFill>
        <p:spPr>
          <a:xfrm>
            <a:off x="20" y="10"/>
            <a:ext cx="12191980" cy="6857990"/>
          </a:xfrm>
          <a:prstGeom prst="rect">
            <a:avLst/>
          </a:prstGeom>
        </p:spPr>
      </p:pic>
      <p:graphicFrame>
        <p:nvGraphicFramePr>
          <p:cNvPr id="4" name="Diagram 3">
            <a:extLst>
              <a:ext uri="{FF2B5EF4-FFF2-40B4-BE49-F238E27FC236}">
                <a16:creationId xmlns:a16="http://schemas.microsoft.com/office/drawing/2014/main" id="{D579D433-6AA1-4BEE-8695-0AFE83105B8E}"/>
              </a:ext>
            </a:extLst>
          </p:cNvPr>
          <p:cNvGraphicFramePr/>
          <p:nvPr>
            <p:extLst>
              <p:ext uri="{D42A27DB-BD31-4B8C-83A1-F6EECF244321}">
                <p14:modId xmlns:p14="http://schemas.microsoft.com/office/powerpoint/2010/main" val="388956596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39075195"/>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a:extLst>
              <a:ext uri="{FF2B5EF4-FFF2-40B4-BE49-F238E27FC236}">
                <a16:creationId xmlns:a16="http://schemas.microsoft.com/office/drawing/2014/main" id="{E58D36F5-199C-4E70-A8AA-7BA038A82F39}"/>
              </a:ext>
            </a:extLst>
          </p:cNvPr>
          <p:cNvSpPr>
            <a:spLocks noGrp="1"/>
          </p:cNvSpPr>
          <p:nvPr>
            <p:ph type="title"/>
          </p:nvPr>
        </p:nvSpPr>
        <p:spPr>
          <a:xfrm>
            <a:off x="838200" y="448721"/>
            <a:ext cx="4707671" cy="1225650"/>
          </a:xfrm>
        </p:spPr>
        <p:txBody>
          <a:bodyPr anchor="b">
            <a:normAutofit/>
          </a:bodyPr>
          <a:lstStyle/>
          <a:p>
            <a:r>
              <a:rPr lang="en-US" sz="3800" u="sng" dirty="0">
                <a:solidFill>
                  <a:schemeClr val="bg1"/>
                </a:solidFill>
              </a:rPr>
              <a:t>Program Application</a:t>
            </a:r>
          </a:p>
        </p:txBody>
      </p:sp>
      <p:cxnSp>
        <p:nvCxnSpPr>
          <p:cNvPr id="19" name="Straight Connector 18">
            <a:extLst>
              <a:ext uri="{FF2B5EF4-FFF2-40B4-BE49-F238E27FC236}">
                <a16:creationId xmlns:a16="http://schemas.microsoft.com/office/drawing/2014/main" id="{EEA38897-7BA3-4408-8083-3235339C4A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1873" y="1749756"/>
            <a:ext cx="4718304"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B653114F-842F-453A-9B01-F83DA4FBDE9B}"/>
              </a:ext>
            </a:extLst>
          </p:cNvPr>
          <p:cNvSpPr>
            <a:spLocks noGrp="1"/>
          </p:cNvSpPr>
          <p:nvPr>
            <p:ph idx="1"/>
          </p:nvPr>
        </p:nvSpPr>
        <p:spPr>
          <a:xfrm>
            <a:off x="6372424" y="929448"/>
            <a:ext cx="5591930" cy="5614227"/>
          </a:xfrm>
        </p:spPr>
        <p:txBody>
          <a:bodyPr>
            <a:normAutofit/>
          </a:bodyPr>
          <a:lstStyle/>
          <a:p>
            <a:r>
              <a:rPr lang="en-US" dirty="0">
                <a:solidFill>
                  <a:schemeClr val="bg1"/>
                </a:solidFill>
              </a:rPr>
              <a:t>Timeline condensed to provide applicants with final acceptance earlier.</a:t>
            </a:r>
          </a:p>
          <a:p>
            <a:pPr lvl="1"/>
            <a:r>
              <a:rPr lang="en-US" sz="2000" dirty="0">
                <a:solidFill>
                  <a:schemeClr val="bg1"/>
                </a:solidFill>
              </a:rPr>
              <a:t>Orientation | April 30 | 32 attendees</a:t>
            </a:r>
          </a:p>
          <a:p>
            <a:pPr lvl="1"/>
            <a:r>
              <a:rPr lang="en-US" sz="2000" dirty="0">
                <a:solidFill>
                  <a:schemeClr val="bg1"/>
                </a:solidFill>
              </a:rPr>
              <a:t>Written Entrance Exam | May 16 | 20 attendees | 18 passed</a:t>
            </a:r>
          </a:p>
          <a:p>
            <a:pPr lvl="1"/>
            <a:r>
              <a:rPr lang="en-US" sz="2000" dirty="0">
                <a:solidFill>
                  <a:schemeClr val="bg1"/>
                </a:solidFill>
              </a:rPr>
              <a:t>Psychomotor Entrance Exam | May 19 | 18 attendees  | 18 passed</a:t>
            </a:r>
          </a:p>
          <a:p>
            <a:pPr lvl="1"/>
            <a:r>
              <a:rPr lang="en-US" sz="2000" dirty="0">
                <a:solidFill>
                  <a:schemeClr val="bg1"/>
                </a:solidFill>
              </a:rPr>
              <a:t>Oral Interviews | May 24 &amp; 25 | 18 attendees | 18 accepted into the program</a:t>
            </a:r>
          </a:p>
          <a:p>
            <a:r>
              <a:rPr lang="en-US" dirty="0">
                <a:solidFill>
                  <a:schemeClr val="bg1"/>
                </a:solidFill>
              </a:rPr>
              <a:t>18 total students accepted into the program</a:t>
            </a:r>
          </a:p>
          <a:p>
            <a:pPr lvl="1"/>
            <a:r>
              <a:rPr lang="en-US" sz="2000" dirty="0">
                <a:solidFill>
                  <a:schemeClr val="bg1"/>
                </a:solidFill>
              </a:rPr>
              <a:t>1 student withdrawn due to sponsoring agency revoking sponsorship</a:t>
            </a:r>
          </a:p>
          <a:p>
            <a:pPr lvl="1"/>
            <a:r>
              <a:rPr lang="en-US" sz="2000" dirty="0">
                <a:solidFill>
                  <a:schemeClr val="bg1"/>
                </a:solidFill>
              </a:rPr>
              <a:t>1 student retaking course from prior year</a:t>
            </a:r>
          </a:p>
        </p:txBody>
      </p:sp>
      <p:cxnSp>
        <p:nvCxnSpPr>
          <p:cNvPr id="21" name="Straight Connector 20">
            <a:extLst>
              <a:ext uri="{FF2B5EF4-FFF2-40B4-BE49-F238E27FC236}">
                <a16:creationId xmlns:a16="http://schemas.microsoft.com/office/drawing/2014/main" id="{F11AD06B-AB20-4097-8606-5DA00DBACE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4027" y="5707672"/>
            <a:ext cx="471399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6" name="Rectangle 5">
            <a:hlinkClick r:id="rId2" action="ppaction://hlinksldjump"/>
            <a:extLst>
              <a:ext uri="{FF2B5EF4-FFF2-40B4-BE49-F238E27FC236}">
                <a16:creationId xmlns:a16="http://schemas.microsoft.com/office/drawing/2014/main" id="{E9EDA7AB-3480-4481-9D8D-AF595938AAED}"/>
              </a:ext>
            </a:extLst>
          </p:cNvPr>
          <p:cNvSpPr/>
          <p:nvPr/>
        </p:nvSpPr>
        <p:spPr>
          <a:xfrm>
            <a:off x="11213048" y="6400800"/>
            <a:ext cx="828675" cy="285750"/>
          </a:xfrm>
          <a:prstGeom prst="rect">
            <a:avLst/>
          </a:prstGeom>
          <a:solidFill>
            <a:schemeClr val="tx1">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dirty="0"/>
              <a:t>Return</a:t>
            </a:r>
          </a:p>
        </p:txBody>
      </p:sp>
      <p:graphicFrame>
        <p:nvGraphicFramePr>
          <p:cNvPr id="8" name="Chart 7">
            <a:extLst>
              <a:ext uri="{FF2B5EF4-FFF2-40B4-BE49-F238E27FC236}">
                <a16:creationId xmlns:a16="http://schemas.microsoft.com/office/drawing/2014/main" id="{CA6DB5F0-DF8D-47CA-9603-A716C9EEA7FE}"/>
              </a:ext>
            </a:extLst>
          </p:cNvPr>
          <p:cNvGraphicFramePr/>
          <p:nvPr>
            <p:extLst>
              <p:ext uri="{D42A27DB-BD31-4B8C-83A1-F6EECF244321}">
                <p14:modId xmlns:p14="http://schemas.microsoft.com/office/powerpoint/2010/main" val="3054298624"/>
              </p:ext>
            </p:extLst>
          </p:nvPr>
        </p:nvGraphicFramePr>
        <p:xfrm>
          <a:off x="536725" y="1674371"/>
          <a:ext cx="5308600" cy="438857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87077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a:extLst>
              <a:ext uri="{FF2B5EF4-FFF2-40B4-BE49-F238E27FC236}">
                <a16:creationId xmlns:a16="http://schemas.microsoft.com/office/drawing/2014/main" id="{E654E564-A37C-4320-ABF0-3713A43F123D}"/>
              </a:ext>
            </a:extLst>
          </p:cNvPr>
          <p:cNvSpPr>
            <a:spLocks noGrp="1"/>
          </p:cNvSpPr>
          <p:nvPr>
            <p:ph type="title"/>
          </p:nvPr>
        </p:nvSpPr>
        <p:spPr>
          <a:xfrm>
            <a:off x="838200" y="448721"/>
            <a:ext cx="4707671" cy="1225650"/>
          </a:xfrm>
        </p:spPr>
        <p:txBody>
          <a:bodyPr anchor="b">
            <a:normAutofit/>
          </a:bodyPr>
          <a:lstStyle/>
          <a:p>
            <a:r>
              <a:rPr lang="en-US" sz="3800">
                <a:solidFill>
                  <a:schemeClr val="bg1"/>
                </a:solidFill>
              </a:rPr>
              <a:t>Student Manual</a:t>
            </a:r>
          </a:p>
        </p:txBody>
      </p:sp>
      <p:cxnSp>
        <p:nvCxnSpPr>
          <p:cNvPr id="14" name="Straight Connector 13">
            <a:extLst>
              <a:ext uri="{FF2B5EF4-FFF2-40B4-BE49-F238E27FC236}">
                <a16:creationId xmlns:a16="http://schemas.microsoft.com/office/drawing/2014/main" id="{EEA38897-7BA3-4408-8083-3235339C4A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1873" y="1749756"/>
            <a:ext cx="4718304"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9" name="Content Placeholder 8">
            <a:extLst>
              <a:ext uri="{FF2B5EF4-FFF2-40B4-BE49-F238E27FC236}">
                <a16:creationId xmlns:a16="http://schemas.microsoft.com/office/drawing/2014/main" id="{E15ABFF1-ABCB-4AC7-8584-28E901857F11}"/>
              </a:ext>
            </a:extLst>
          </p:cNvPr>
          <p:cNvSpPr>
            <a:spLocks noGrp="1"/>
          </p:cNvSpPr>
          <p:nvPr>
            <p:ph idx="1"/>
          </p:nvPr>
        </p:nvSpPr>
        <p:spPr>
          <a:xfrm>
            <a:off x="7040872" y="856865"/>
            <a:ext cx="4586513" cy="5480431"/>
          </a:xfrm>
        </p:spPr>
        <p:txBody>
          <a:bodyPr>
            <a:normAutofit/>
          </a:bodyPr>
          <a:lstStyle/>
          <a:p>
            <a:r>
              <a:rPr lang="en-US" sz="2000" dirty="0">
                <a:solidFill>
                  <a:schemeClr val="bg1"/>
                </a:solidFill>
              </a:rPr>
              <a:t>Program Completion – Page 4</a:t>
            </a:r>
          </a:p>
          <a:p>
            <a:pPr lvl="1"/>
            <a:r>
              <a:rPr lang="en-US" sz="1600" dirty="0">
                <a:solidFill>
                  <a:schemeClr val="bg1"/>
                </a:solidFill>
              </a:rPr>
              <a:t>Clearly identifies all requirements for course completion and license eligibility</a:t>
            </a:r>
          </a:p>
          <a:p>
            <a:r>
              <a:rPr lang="en-US" sz="2000" dirty="0">
                <a:solidFill>
                  <a:schemeClr val="bg1"/>
                </a:solidFill>
              </a:rPr>
              <a:t>Communication Policy – Page 7</a:t>
            </a:r>
          </a:p>
          <a:p>
            <a:pPr lvl="1"/>
            <a:r>
              <a:rPr lang="en-US" sz="1600" dirty="0">
                <a:solidFill>
                  <a:schemeClr val="bg1"/>
                </a:solidFill>
              </a:rPr>
              <a:t>Text messaging and phone calls to the instructors’ personal cell phones will be strongly discouraged moving forward, absent emergencies.</a:t>
            </a:r>
          </a:p>
          <a:p>
            <a:r>
              <a:rPr lang="en-US" sz="2000" dirty="0">
                <a:solidFill>
                  <a:schemeClr val="bg1"/>
                </a:solidFill>
              </a:rPr>
              <a:t>Attendance Policy – Page 9</a:t>
            </a:r>
          </a:p>
          <a:p>
            <a:pPr lvl="1"/>
            <a:r>
              <a:rPr lang="en-US" sz="1600" dirty="0">
                <a:solidFill>
                  <a:schemeClr val="bg1"/>
                </a:solidFill>
              </a:rPr>
              <a:t>Attendance requirements have been revised and better defined.</a:t>
            </a:r>
          </a:p>
          <a:p>
            <a:r>
              <a:rPr lang="en-US" sz="2000" dirty="0">
                <a:solidFill>
                  <a:schemeClr val="bg1"/>
                </a:solidFill>
              </a:rPr>
              <a:t>Program Requirements – Page 12</a:t>
            </a:r>
          </a:p>
          <a:p>
            <a:pPr lvl="1"/>
            <a:r>
              <a:rPr lang="en-US" sz="1600" dirty="0">
                <a:solidFill>
                  <a:schemeClr val="bg1"/>
                </a:solidFill>
              </a:rPr>
              <a:t>ED clinical requirement reduced to 30 hours in each module based on efficacy and student feedback.</a:t>
            </a:r>
          </a:p>
          <a:p>
            <a:r>
              <a:rPr lang="en-US" sz="2000" dirty="0">
                <a:solidFill>
                  <a:schemeClr val="bg1"/>
                </a:solidFill>
              </a:rPr>
              <a:t>Capstone Requirements – Page 15</a:t>
            </a:r>
          </a:p>
          <a:p>
            <a:pPr lvl="1"/>
            <a:r>
              <a:rPr lang="en-US" sz="1600" dirty="0">
                <a:solidFill>
                  <a:schemeClr val="bg1"/>
                </a:solidFill>
              </a:rPr>
              <a:t>New section which better defines and discloses all capstone requirements</a:t>
            </a:r>
          </a:p>
        </p:txBody>
      </p:sp>
      <p:cxnSp>
        <p:nvCxnSpPr>
          <p:cNvPr id="16" name="Straight Connector 15">
            <a:extLst>
              <a:ext uri="{FF2B5EF4-FFF2-40B4-BE49-F238E27FC236}">
                <a16:creationId xmlns:a16="http://schemas.microsoft.com/office/drawing/2014/main" id="{F11AD06B-AB20-4097-8606-5DA00DBACE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4027" y="5707672"/>
            <a:ext cx="471399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Content Placeholder 4" descr="Friends studying outdoors">
            <a:extLst>
              <a:ext uri="{FF2B5EF4-FFF2-40B4-BE49-F238E27FC236}">
                <a16:creationId xmlns:a16="http://schemas.microsoft.com/office/drawing/2014/main" id="{C3503D8B-36B1-4739-891D-257025875D8F}"/>
              </a:ext>
            </a:extLst>
          </p:cNvPr>
          <p:cNvPicPr>
            <a:picLocks noChangeAspect="1"/>
          </p:cNvPicPr>
          <p:nvPr/>
        </p:nvPicPr>
        <p:blipFill rotWithShape="1">
          <a:blip r:embed="rId2">
            <a:extLst>
              <a:ext uri="{28A0092B-C50C-407E-A947-70E740481C1C}">
                <a14:useLocalDpi xmlns:a14="http://schemas.microsoft.com/office/drawing/2010/main" val="0"/>
              </a:ext>
            </a:extLst>
          </a:blip>
          <a:srcRect l="21707" r="22934" b="2"/>
          <a:stretch/>
        </p:blipFill>
        <p:spPr>
          <a:xfrm>
            <a:off x="827567" y="1825141"/>
            <a:ext cx="4718303" cy="3773379"/>
          </a:xfrm>
          <a:prstGeom prst="rect">
            <a:avLst/>
          </a:prstGeom>
        </p:spPr>
      </p:pic>
      <p:sp>
        <p:nvSpPr>
          <p:cNvPr id="10" name="Rectangle 9">
            <a:hlinkClick r:id="rId3" action="ppaction://hlinksldjump"/>
            <a:extLst>
              <a:ext uri="{FF2B5EF4-FFF2-40B4-BE49-F238E27FC236}">
                <a16:creationId xmlns:a16="http://schemas.microsoft.com/office/drawing/2014/main" id="{1D12A84D-0000-49B5-9660-881F1CFBCC8C}"/>
              </a:ext>
            </a:extLst>
          </p:cNvPr>
          <p:cNvSpPr/>
          <p:nvPr/>
        </p:nvSpPr>
        <p:spPr>
          <a:xfrm>
            <a:off x="11213048" y="6400800"/>
            <a:ext cx="828675" cy="285750"/>
          </a:xfrm>
          <a:prstGeom prst="rect">
            <a:avLst/>
          </a:prstGeom>
          <a:solidFill>
            <a:schemeClr val="tx1">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dirty="0"/>
              <a:t>Return</a:t>
            </a:r>
          </a:p>
        </p:txBody>
      </p:sp>
    </p:spTree>
    <p:extLst>
      <p:ext uri="{BB962C8B-B14F-4D97-AF65-F5344CB8AC3E}">
        <p14:creationId xmlns:p14="http://schemas.microsoft.com/office/powerpoint/2010/main" val="1649111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a:extLst>
              <a:ext uri="{FF2B5EF4-FFF2-40B4-BE49-F238E27FC236}">
                <a16:creationId xmlns:a16="http://schemas.microsoft.com/office/drawing/2014/main" id="{93D299BA-D181-4DA9-841B-D4715B79E825}"/>
              </a:ext>
            </a:extLst>
          </p:cNvPr>
          <p:cNvSpPr>
            <a:spLocks noGrp="1"/>
          </p:cNvSpPr>
          <p:nvPr>
            <p:ph type="title"/>
          </p:nvPr>
        </p:nvSpPr>
        <p:spPr>
          <a:xfrm>
            <a:off x="838200" y="448721"/>
            <a:ext cx="4707671" cy="1225650"/>
          </a:xfrm>
        </p:spPr>
        <p:txBody>
          <a:bodyPr anchor="b">
            <a:normAutofit/>
          </a:bodyPr>
          <a:lstStyle/>
          <a:p>
            <a:r>
              <a:rPr lang="en-US" sz="3800" dirty="0">
                <a:solidFill>
                  <a:schemeClr val="bg1"/>
                </a:solidFill>
              </a:rPr>
              <a:t>Clinical Manual</a:t>
            </a:r>
          </a:p>
        </p:txBody>
      </p:sp>
      <p:cxnSp>
        <p:nvCxnSpPr>
          <p:cNvPr id="73" name="Straight Connector 72">
            <a:extLst>
              <a:ext uri="{FF2B5EF4-FFF2-40B4-BE49-F238E27FC236}">
                <a16:creationId xmlns:a16="http://schemas.microsoft.com/office/drawing/2014/main" id="{EEA38897-7BA3-4408-8083-3235339C4A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1873" y="1749756"/>
            <a:ext cx="4718304"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6F070BFA-B029-473C-A0A2-B82210A5F631}"/>
              </a:ext>
            </a:extLst>
          </p:cNvPr>
          <p:cNvSpPr>
            <a:spLocks noGrp="1"/>
          </p:cNvSpPr>
          <p:nvPr>
            <p:ph idx="1"/>
          </p:nvPr>
        </p:nvSpPr>
        <p:spPr>
          <a:xfrm>
            <a:off x="6382050" y="905922"/>
            <a:ext cx="5238450" cy="5780628"/>
          </a:xfrm>
        </p:spPr>
        <p:txBody>
          <a:bodyPr>
            <a:normAutofit/>
          </a:bodyPr>
          <a:lstStyle/>
          <a:p>
            <a:r>
              <a:rPr lang="en-US" sz="2000" dirty="0">
                <a:solidFill>
                  <a:schemeClr val="bg1"/>
                </a:solidFill>
              </a:rPr>
              <a:t>Scheduling – Page 4</a:t>
            </a:r>
          </a:p>
          <a:p>
            <a:pPr lvl="1"/>
            <a:r>
              <a:rPr lang="en-US" sz="1600" dirty="0">
                <a:solidFill>
                  <a:schemeClr val="bg1"/>
                </a:solidFill>
              </a:rPr>
              <a:t>Added restrictions for scheduling hospital and specialty clinical to reduce frequency of cancellations.</a:t>
            </a:r>
          </a:p>
          <a:p>
            <a:r>
              <a:rPr lang="en-US" sz="2000" dirty="0">
                <a:solidFill>
                  <a:schemeClr val="bg1"/>
                </a:solidFill>
              </a:rPr>
              <a:t>Documentation – Page 5</a:t>
            </a:r>
          </a:p>
          <a:p>
            <a:pPr lvl="1"/>
            <a:r>
              <a:rPr lang="en-US" sz="1600" dirty="0">
                <a:solidFill>
                  <a:schemeClr val="bg1"/>
                </a:solidFill>
              </a:rPr>
              <a:t>Documentation is likely the most important requirement for ongoing accreditation. Students will be held to a standard of 100% accuracy and completion for documentation.</a:t>
            </a:r>
          </a:p>
          <a:p>
            <a:r>
              <a:rPr lang="en-US" sz="2000" dirty="0">
                <a:solidFill>
                  <a:schemeClr val="bg1"/>
                </a:solidFill>
              </a:rPr>
              <a:t>Emergency Department Clinical – Page 6</a:t>
            </a:r>
          </a:p>
          <a:p>
            <a:pPr lvl="1"/>
            <a:r>
              <a:rPr lang="en-US" sz="1600" dirty="0">
                <a:solidFill>
                  <a:schemeClr val="bg1"/>
                </a:solidFill>
              </a:rPr>
              <a:t>ED clinical requirements reduced for all modules.</a:t>
            </a:r>
          </a:p>
          <a:p>
            <a:r>
              <a:rPr lang="en-US" sz="2000" dirty="0">
                <a:solidFill>
                  <a:schemeClr val="bg1"/>
                </a:solidFill>
              </a:rPr>
              <a:t>Specialty Clinical – Page 8</a:t>
            </a:r>
          </a:p>
          <a:p>
            <a:pPr lvl="1"/>
            <a:r>
              <a:rPr lang="en-US" sz="1600" dirty="0">
                <a:solidFill>
                  <a:schemeClr val="bg1"/>
                </a:solidFill>
              </a:rPr>
              <a:t>Alternative time reduced from 35 hours to 25 hours and split into two distinct categories – Community Service and Education. New requirement that community service hours must be unpaid.</a:t>
            </a:r>
          </a:p>
          <a:p>
            <a:r>
              <a:rPr lang="en-US" sz="2000" dirty="0">
                <a:solidFill>
                  <a:schemeClr val="bg1"/>
                </a:solidFill>
              </a:rPr>
              <a:t>Alternative Opportunities – Page 21</a:t>
            </a:r>
          </a:p>
          <a:p>
            <a:pPr lvl="1"/>
            <a:r>
              <a:rPr lang="en-US" sz="1600" dirty="0">
                <a:solidFill>
                  <a:schemeClr val="bg1"/>
                </a:solidFill>
              </a:rPr>
              <a:t>New and better-defined requirements for alternative time. </a:t>
            </a:r>
          </a:p>
        </p:txBody>
      </p:sp>
      <p:cxnSp>
        <p:nvCxnSpPr>
          <p:cNvPr id="75" name="Straight Connector 74">
            <a:extLst>
              <a:ext uri="{FF2B5EF4-FFF2-40B4-BE49-F238E27FC236}">
                <a16:creationId xmlns:a16="http://schemas.microsoft.com/office/drawing/2014/main" id="{F11AD06B-AB20-4097-8606-5DA00DBACE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4027" y="5707672"/>
            <a:ext cx="471399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2050" name="Picture 2" descr="Paramedic Program - INHS Health Training">
            <a:extLst>
              <a:ext uri="{FF2B5EF4-FFF2-40B4-BE49-F238E27FC236}">
                <a16:creationId xmlns:a16="http://schemas.microsoft.com/office/drawing/2014/main" id="{D54FD2A4-CC9B-4613-B00E-E5961A66089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9091" r="25755" b="-1"/>
          <a:stretch/>
        </p:blipFill>
        <p:spPr bwMode="auto">
          <a:xfrm>
            <a:off x="831873" y="1780497"/>
            <a:ext cx="4733593" cy="3927081"/>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hlinkClick r:id="rId3" action="ppaction://hlinksldjump"/>
            <a:extLst>
              <a:ext uri="{FF2B5EF4-FFF2-40B4-BE49-F238E27FC236}">
                <a16:creationId xmlns:a16="http://schemas.microsoft.com/office/drawing/2014/main" id="{B51BB4B8-C0EB-490E-A269-EE494B3B4C1B}"/>
              </a:ext>
            </a:extLst>
          </p:cNvPr>
          <p:cNvSpPr/>
          <p:nvPr/>
        </p:nvSpPr>
        <p:spPr>
          <a:xfrm>
            <a:off x="11213048" y="6400800"/>
            <a:ext cx="828675" cy="285750"/>
          </a:xfrm>
          <a:prstGeom prst="rect">
            <a:avLst/>
          </a:prstGeom>
          <a:solidFill>
            <a:schemeClr val="tx1">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dirty="0"/>
              <a:t>Return</a:t>
            </a:r>
          </a:p>
        </p:txBody>
      </p:sp>
    </p:spTree>
    <p:extLst>
      <p:ext uri="{BB962C8B-B14F-4D97-AF65-F5344CB8AC3E}">
        <p14:creationId xmlns:p14="http://schemas.microsoft.com/office/powerpoint/2010/main" val="3845545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38CCAD-51D3-413F-9F76-909F243B2123}"/>
              </a:ext>
            </a:extLst>
          </p:cNvPr>
          <p:cNvSpPr>
            <a:spLocks noGrp="1"/>
          </p:cNvSpPr>
          <p:nvPr>
            <p:ph type="title"/>
          </p:nvPr>
        </p:nvSpPr>
        <p:spPr/>
        <p:txBody>
          <a:bodyPr/>
          <a:lstStyle/>
          <a:p>
            <a:r>
              <a:rPr lang="en-US" dirty="0">
                <a:solidFill>
                  <a:schemeClr val="bg1"/>
                </a:solidFill>
              </a:rPr>
              <a:t>Course Calendar</a:t>
            </a:r>
          </a:p>
        </p:txBody>
      </p:sp>
      <p:graphicFrame>
        <p:nvGraphicFramePr>
          <p:cNvPr id="4" name="Diagram 3">
            <a:extLst>
              <a:ext uri="{FF2B5EF4-FFF2-40B4-BE49-F238E27FC236}">
                <a16:creationId xmlns:a16="http://schemas.microsoft.com/office/drawing/2014/main" id="{D2EAC1C5-92B6-477B-BC46-6BF1C845BC6D}"/>
              </a:ext>
            </a:extLst>
          </p:cNvPr>
          <p:cNvGraphicFramePr/>
          <p:nvPr>
            <p:extLst>
              <p:ext uri="{D42A27DB-BD31-4B8C-83A1-F6EECF244321}">
                <p14:modId xmlns:p14="http://schemas.microsoft.com/office/powerpoint/2010/main" val="4260104718"/>
              </p:ext>
            </p:extLst>
          </p:nvPr>
        </p:nvGraphicFramePr>
        <p:xfrm>
          <a:off x="838200" y="2990850"/>
          <a:ext cx="10515600" cy="40878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Diagram 5">
            <a:extLst>
              <a:ext uri="{FF2B5EF4-FFF2-40B4-BE49-F238E27FC236}">
                <a16:creationId xmlns:a16="http://schemas.microsoft.com/office/drawing/2014/main" id="{747355A3-0F84-44C3-BB82-4978F034AEAF}"/>
              </a:ext>
            </a:extLst>
          </p:cNvPr>
          <p:cNvGraphicFramePr/>
          <p:nvPr>
            <p:extLst>
              <p:ext uri="{D42A27DB-BD31-4B8C-83A1-F6EECF244321}">
                <p14:modId xmlns:p14="http://schemas.microsoft.com/office/powerpoint/2010/main" val="2550140817"/>
              </p:ext>
            </p:extLst>
          </p:nvPr>
        </p:nvGraphicFramePr>
        <p:xfrm>
          <a:off x="4940300" y="177801"/>
          <a:ext cx="6413500" cy="325119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0" name="Rectangle 9">
            <a:hlinkClick r:id="rId12" action="ppaction://hlinksldjump"/>
            <a:extLst>
              <a:ext uri="{FF2B5EF4-FFF2-40B4-BE49-F238E27FC236}">
                <a16:creationId xmlns:a16="http://schemas.microsoft.com/office/drawing/2014/main" id="{C6BFAF8B-48E8-4CC8-8A18-CB9DBC08B864}"/>
              </a:ext>
            </a:extLst>
          </p:cNvPr>
          <p:cNvSpPr/>
          <p:nvPr/>
        </p:nvSpPr>
        <p:spPr>
          <a:xfrm>
            <a:off x="11213048" y="6400800"/>
            <a:ext cx="828675" cy="285750"/>
          </a:xfrm>
          <a:prstGeom prst="rect">
            <a:avLst/>
          </a:prstGeom>
          <a:solidFill>
            <a:schemeClr val="tx1">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dirty="0"/>
              <a:t>Return</a:t>
            </a:r>
          </a:p>
        </p:txBody>
      </p:sp>
    </p:spTree>
    <p:extLst>
      <p:ext uri="{BB962C8B-B14F-4D97-AF65-F5344CB8AC3E}">
        <p14:creationId xmlns:p14="http://schemas.microsoft.com/office/powerpoint/2010/main" val="3807257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241</TotalTime>
  <Words>616</Words>
  <Application>Microsoft Office PowerPoint</Application>
  <PresentationFormat>Widescreen</PresentationFormat>
  <Paragraphs>74</Paragraphs>
  <Slides>10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Algerian</vt:lpstr>
      <vt:lpstr>Arial</vt:lpstr>
      <vt:lpstr>Bodoni MT</vt:lpstr>
      <vt:lpstr>Calibri</vt:lpstr>
      <vt:lpstr>Calibri Light</vt:lpstr>
      <vt:lpstr>Century Schoolbook</vt:lpstr>
      <vt:lpstr>Office Theme</vt:lpstr>
      <vt:lpstr>MCC Paramedic Program</vt:lpstr>
      <vt:lpstr>Objective</vt:lpstr>
      <vt:lpstr>Program Mission</vt:lpstr>
      <vt:lpstr>Program Management</vt:lpstr>
      <vt:lpstr>PowerPoint Presentation</vt:lpstr>
      <vt:lpstr>Program Application</vt:lpstr>
      <vt:lpstr>Student Manual</vt:lpstr>
      <vt:lpstr>Clinical Manual</vt:lpstr>
      <vt:lpstr>Course Calendar</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MCC Paramedic Program</dc:title>
  <dc:creator>Scott Wessel</dc:creator>
  <cp:lastModifiedBy>Klier, Diane</cp:lastModifiedBy>
  <cp:revision>15</cp:revision>
  <dcterms:created xsi:type="dcterms:W3CDTF">2021-04-05T13:02:54Z</dcterms:created>
  <dcterms:modified xsi:type="dcterms:W3CDTF">2022-10-20T17:24:47Z</dcterms:modified>
</cp:coreProperties>
</file>